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slides/slide9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diagrams/drawing3.xml" ContentType="application/vnd.ms-office.drawingml.diagramDrawing+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Default Extension="gif" ContentType="image/gif"/>
  <Override PartName="/ppt/slides/slide89.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slides/slide98.xml" ContentType="application/vnd.openxmlformats-officedocument.presentationml.slide+xml"/>
  <Override PartName="/ppt/diagrams/drawing6.xml" ContentType="application/vnd.ms-office.drawingml.diagramDrawing+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4"/>
  </p:notesMasterIdLst>
  <p:handoutMasterIdLst>
    <p:handoutMasterId r:id="rId105"/>
  </p:handoutMasterIdLst>
  <p:sldIdLst>
    <p:sldId id="257" r:id="rId2"/>
    <p:sldId id="259" r:id="rId3"/>
    <p:sldId id="261" r:id="rId4"/>
    <p:sldId id="262" r:id="rId5"/>
    <p:sldId id="258"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2" r:id="rId24"/>
    <p:sldId id="393" r:id="rId25"/>
    <p:sldId id="394" r:id="rId26"/>
    <p:sldId id="395" r:id="rId27"/>
    <p:sldId id="396" r:id="rId28"/>
    <p:sldId id="397" r:id="rId29"/>
    <p:sldId id="398" r:id="rId30"/>
    <p:sldId id="260" r:id="rId31"/>
    <p:sldId id="284" r:id="rId32"/>
    <p:sldId id="286" r:id="rId33"/>
    <p:sldId id="328" r:id="rId34"/>
    <p:sldId id="303" r:id="rId35"/>
    <p:sldId id="325" r:id="rId36"/>
    <p:sldId id="381" r:id="rId37"/>
    <p:sldId id="382" r:id="rId38"/>
    <p:sldId id="383" r:id="rId39"/>
    <p:sldId id="384" r:id="rId40"/>
    <p:sldId id="385" r:id="rId41"/>
    <p:sldId id="386" r:id="rId42"/>
    <p:sldId id="387" r:id="rId43"/>
    <p:sldId id="388" r:id="rId44"/>
    <p:sldId id="389" r:id="rId45"/>
    <p:sldId id="390" r:id="rId46"/>
    <p:sldId id="391" r:id="rId47"/>
    <p:sldId id="392" r:id="rId48"/>
    <p:sldId id="373" r:id="rId49"/>
    <p:sldId id="374" r:id="rId50"/>
    <p:sldId id="375" r:id="rId51"/>
    <p:sldId id="376" r:id="rId52"/>
    <p:sldId id="377" r:id="rId53"/>
    <p:sldId id="378" r:id="rId54"/>
    <p:sldId id="379" r:id="rId55"/>
    <p:sldId id="380" r:id="rId56"/>
    <p:sldId id="318" r:id="rId57"/>
    <p:sldId id="287" r:id="rId58"/>
    <p:sldId id="289" r:id="rId59"/>
    <p:sldId id="290" r:id="rId60"/>
    <p:sldId id="293" r:id="rId61"/>
    <p:sldId id="343" r:id="rId62"/>
    <p:sldId id="319" r:id="rId63"/>
    <p:sldId id="296" r:id="rId64"/>
    <p:sldId id="322" r:id="rId65"/>
    <p:sldId id="323" r:id="rId66"/>
    <p:sldId id="324" r:id="rId67"/>
    <p:sldId id="329" r:id="rId68"/>
    <p:sldId id="330" r:id="rId69"/>
    <p:sldId id="331" r:id="rId70"/>
    <p:sldId id="304" r:id="rId71"/>
    <p:sldId id="344" r:id="rId72"/>
    <p:sldId id="345" r:id="rId73"/>
    <p:sldId id="346" r:id="rId74"/>
    <p:sldId id="347" r:id="rId75"/>
    <p:sldId id="348" r:id="rId76"/>
    <p:sldId id="349" r:id="rId77"/>
    <p:sldId id="350" r:id="rId78"/>
    <p:sldId id="351" r:id="rId79"/>
    <p:sldId id="352" r:id="rId80"/>
    <p:sldId id="353" r:id="rId81"/>
    <p:sldId id="354" r:id="rId82"/>
    <p:sldId id="355" r:id="rId83"/>
    <p:sldId id="358" r:id="rId84"/>
    <p:sldId id="362" r:id="rId85"/>
    <p:sldId id="363" r:id="rId86"/>
    <p:sldId id="364" r:id="rId87"/>
    <p:sldId id="365" r:id="rId88"/>
    <p:sldId id="366" r:id="rId89"/>
    <p:sldId id="367" r:id="rId90"/>
    <p:sldId id="368" r:id="rId91"/>
    <p:sldId id="306" r:id="rId92"/>
    <p:sldId id="307" r:id="rId93"/>
    <p:sldId id="308" r:id="rId94"/>
    <p:sldId id="309" r:id="rId95"/>
    <p:sldId id="310" r:id="rId96"/>
    <p:sldId id="311" r:id="rId97"/>
    <p:sldId id="312" r:id="rId98"/>
    <p:sldId id="313" r:id="rId99"/>
    <p:sldId id="314" r:id="rId100"/>
    <p:sldId id="315" r:id="rId101"/>
    <p:sldId id="316" r:id="rId102"/>
    <p:sldId id="369" r:id="rId10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06"/>
    </p:cViewPr>
  </p:sorterViewPr>
  <p:notesViewPr>
    <p:cSldViewPr>
      <p:cViewPr varScale="1">
        <p:scale>
          <a:sx n="51" d="100"/>
          <a:sy n="51" d="100"/>
        </p:scale>
        <p:origin x="-1122"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96FC5B-C4CB-4F29-A32D-FB57FC1D5396}" type="doc">
      <dgm:prSet loTypeId="urn:microsoft.com/office/officeart/2005/8/layout/hProcess4" loCatId="process" qsTypeId="urn:microsoft.com/office/officeart/2005/8/quickstyle/3d5" qsCatId="3D" csTypeId="urn:microsoft.com/office/officeart/2005/8/colors/colorful5" csCatId="colorful" phldr="1"/>
      <dgm:spPr/>
      <dgm:t>
        <a:bodyPr/>
        <a:lstStyle/>
        <a:p>
          <a:endParaRPr lang="zh-CN" altLang="en-US"/>
        </a:p>
      </dgm:t>
    </dgm:pt>
    <dgm:pt modelId="{5073976E-E7AC-4197-94E7-19392C8BBEC8}">
      <dgm:prSet phldrT="[文本]"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zh-CN" altLang="en-US" sz="2400" b="1" dirty="0" smtClean="0">
              <a:solidFill>
                <a:schemeClr val="tx1"/>
              </a:solidFill>
              <a:latin typeface="+mn-lt"/>
              <a:ea typeface="+mn-ea"/>
              <a:cs typeface="+mn-cs"/>
            </a:rPr>
            <a:t>重要保障</a:t>
          </a:r>
          <a:endParaRPr lang="zh-CN" altLang="en-US" sz="2400" b="1" dirty="0">
            <a:solidFill>
              <a:schemeClr val="tx1"/>
            </a:solidFill>
          </a:endParaRPr>
        </a:p>
      </dgm:t>
    </dgm:pt>
    <dgm:pt modelId="{CC5A5D21-0A62-4FA3-8D50-318654C2D003}" type="parTrans" cxnId="{AEA929C8-987A-40B5-962B-40631AE6404A}">
      <dgm:prSet/>
      <dgm:spPr/>
      <dgm:t>
        <a:bodyPr/>
        <a:lstStyle/>
        <a:p>
          <a:endParaRPr lang="zh-CN" altLang="en-US"/>
        </a:p>
      </dgm:t>
    </dgm:pt>
    <dgm:pt modelId="{B7D3BB7B-77AF-4D61-B21F-7F348E8FB11F}" type="sibTrans" cxnId="{AEA929C8-987A-40B5-962B-40631AE6404A}">
      <dgm:prSet/>
      <dgm:spPr/>
      <dgm:t>
        <a:bodyPr/>
        <a:lstStyle/>
        <a:p>
          <a:endParaRPr lang="zh-CN" altLang="en-US"/>
        </a:p>
      </dgm:t>
    </dgm:pt>
    <dgm:pt modelId="{C445D05D-5417-4D84-A03C-6F258CCCD0E3}">
      <dgm:prSet phldrT="[文本]" custT="1"/>
      <dgm:spPr/>
      <dgm:t>
        <a:bodyPr anchor="ctr"/>
        <a:lstStyle/>
        <a:p>
          <a:r>
            <a:rPr lang="zh-CN" altLang="en-US" sz="3000" b="1" dirty="0" smtClean="0">
              <a:latin typeface="+mn-lt"/>
              <a:ea typeface="+mn-ea"/>
              <a:cs typeface="+mn-cs"/>
            </a:rPr>
            <a:t>材料检验</a:t>
          </a:r>
          <a:endParaRPr lang="zh-CN" altLang="en-US" sz="3000" b="1" dirty="0"/>
        </a:p>
      </dgm:t>
    </dgm:pt>
    <dgm:pt modelId="{56E8FEE0-3267-4C59-9D85-5B7C2EE2FB99}" type="parTrans" cxnId="{34021F5D-B187-43C1-B13B-23974724536A}">
      <dgm:prSet/>
      <dgm:spPr/>
      <dgm:t>
        <a:bodyPr/>
        <a:lstStyle/>
        <a:p>
          <a:endParaRPr lang="zh-CN" altLang="en-US"/>
        </a:p>
      </dgm:t>
    </dgm:pt>
    <dgm:pt modelId="{D4261FC5-63DD-4ACE-B7AA-1CFA99D7F2CB}" type="sibTrans" cxnId="{34021F5D-B187-43C1-B13B-23974724536A}">
      <dgm:prSet/>
      <dgm:spPr/>
      <dgm:t>
        <a:bodyPr/>
        <a:lstStyle/>
        <a:p>
          <a:endParaRPr lang="zh-CN" altLang="en-US"/>
        </a:p>
      </dgm:t>
    </dgm:pt>
    <dgm:pt modelId="{DBAD1D6D-24C1-4B4E-8239-512233BFA843}">
      <dgm:prSet phldrT="[文本]"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zh-CN" altLang="en-US" sz="2400" b="1" dirty="0" smtClean="0">
              <a:solidFill>
                <a:schemeClr val="tx1"/>
              </a:solidFill>
              <a:latin typeface="+mn-lt"/>
              <a:ea typeface="+mn-ea"/>
              <a:cs typeface="+mn-cs"/>
            </a:rPr>
            <a:t>基本要素</a:t>
          </a:r>
          <a:endParaRPr lang="zh-CN" altLang="en-US" sz="1600" dirty="0"/>
        </a:p>
      </dgm:t>
    </dgm:pt>
    <dgm:pt modelId="{CD9E480B-F6B9-46BF-A289-879437647DCF}" type="parTrans" cxnId="{693FE032-50C8-42DD-9B87-54DFAB8A69C9}">
      <dgm:prSet/>
      <dgm:spPr/>
      <dgm:t>
        <a:bodyPr/>
        <a:lstStyle/>
        <a:p>
          <a:endParaRPr lang="zh-CN" altLang="en-US"/>
        </a:p>
      </dgm:t>
    </dgm:pt>
    <dgm:pt modelId="{61AB9513-DB4D-42F1-9E15-3EEB7CBDF095}" type="sibTrans" cxnId="{693FE032-50C8-42DD-9B87-54DFAB8A69C9}">
      <dgm:prSet/>
      <dgm:spPr/>
      <dgm:t>
        <a:bodyPr/>
        <a:lstStyle/>
        <a:p>
          <a:endParaRPr lang="zh-CN" altLang="en-US"/>
        </a:p>
      </dgm:t>
    </dgm:pt>
    <dgm:pt modelId="{63E61458-F553-4BA2-9766-CF0A528F8F31}">
      <dgm:prSet phldrT="[文本]" custT="1"/>
      <dgm:spPr/>
      <dgm:t>
        <a:bodyPr anchor="ctr"/>
        <a:lstStyle/>
        <a:p>
          <a:pPr marL="0" marR="0" indent="0" defTabSz="914400" eaLnBrk="1" fontAlgn="auto" latinLnBrk="0" hangingPunct="1">
            <a:lnSpc>
              <a:spcPct val="100000"/>
            </a:lnSpc>
            <a:spcBef>
              <a:spcPts val="0"/>
            </a:spcBef>
            <a:spcAft>
              <a:spcPts val="0"/>
            </a:spcAft>
            <a:buClrTx/>
            <a:buSzTx/>
            <a:buFontTx/>
            <a:buNone/>
            <a:tabLst/>
            <a:defRPr/>
          </a:pPr>
          <a:r>
            <a:rPr lang="zh-CN" altLang="en-US" sz="3200" b="1" dirty="0" smtClean="0">
              <a:latin typeface="+mn-lt"/>
              <a:ea typeface="+mn-ea"/>
              <a:cs typeface="+mn-cs"/>
            </a:rPr>
            <a:t>材料质量</a:t>
          </a:r>
          <a:endParaRPr lang="zh-CN" altLang="en-US" sz="3200" b="1" dirty="0" smtClean="0"/>
        </a:p>
      </dgm:t>
    </dgm:pt>
    <dgm:pt modelId="{A58FEF13-D3F0-44B1-9E06-70FB0772C2B1}" type="parTrans" cxnId="{D2FA0EC6-35FB-4CC0-85C9-87C339012277}">
      <dgm:prSet/>
      <dgm:spPr/>
      <dgm:t>
        <a:bodyPr/>
        <a:lstStyle/>
        <a:p>
          <a:endParaRPr lang="zh-CN" altLang="en-US"/>
        </a:p>
      </dgm:t>
    </dgm:pt>
    <dgm:pt modelId="{791EB28E-A2AD-484D-986E-E670EC65521C}" type="sibTrans" cxnId="{D2FA0EC6-35FB-4CC0-85C9-87C339012277}">
      <dgm:prSet/>
      <dgm:spPr/>
      <dgm:t>
        <a:bodyPr/>
        <a:lstStyle/>
        <a:p>
          <a:endParaRPr lang="zh-CN" altLang="en-US"/>
        </a:p>
      </dgm:t>
    </dgm:pt>
    <dgm:pt modelId="{33261602-6C82-4666-8395-01F67B500C0F}">
      <dgm:prSet phldrT="[文本]" phldr="1"/>
      <dgm:spPr/>
      <dgm:t>
        <a:bodyPr/>
        <a:lstStyle/>
        <a:p>
          <a:endParaRPr lang="zh-CN" altLang="en-US" dirty="0"/>
        </a:p>
      </dgm:t>
    </dgm:pt>
    <dgm:pt modelId="{41D4C28C-FF2F-4B81-97AA-EFA9339E1B44}" type="parTrans" cxnId="{25215CEF-D124-4A6F-9C57-88D1C32621F9}">
      <dgm:prSet/>
      <dgm:spPr/>
      <dgm:t>
        <a:bodyPr/>
        <a:lstStyle/>
        <a:p>
          <a:endParaRPr lang="zh-CN" altLang="en-US"/>
        </a:p>
      </dgm:t>
    </dgm:pt>
    <dgm:pt modelId="{4083E1B1-7EF0-46D9-8E97-ED09516179F2}" type="sibTrans" cxnId="{25215CEF-D124-4A6F-9C57-88D1C32621F9}">
      <dgm:prSet/>
      <dgm:spPr/>
      <dgm:t>
        <a:bodyPr/>
        <a:lstStyle/>
        <a:p>
          <a:endParaRPr lang="zh-CN" altLang="en-US"/>
        </a:p>
      </dgm:t>
    </dgm:pt>
    <dgm:pt modelId="{783699C3-DA0C-419A-9E0A-50D5CD9F7EF0}">
      <dgm:prSet phldrT="[文本]" custT="1"/>
      <dgm:spPr/>
      <dgm:t>
        <a:bodyPr anchor="ctr"/>
        <a:lstStyle/>
        <a:p>
          <a:r>
            <a:rPr lang="zh-CN" altLang="en-US" sz="3000" b="1" dirty="0" smtClean="0">
              <a:latin typeface="+mn-lt"/>
              <a:ea typeface="+mn-ea"/>
              <a:cs typeface="+mn-cs"/>
            </a:rPr>
            <a:t>工程质量</a:t>
          </a:r>
          <a:endParaRPr lang="zh-CN" altLang="en-US" sz="3000" b="1" dirty="0"/>
        </a:p>
      </dgm:t>
    </dgm:pt>
    <dgm:pt modelId="{10A46BD1-F6FB-4BAD-9CAA-C3097F630D29}" type="parTrans" cxnId="{25C13CAB-DD05-42A7-8486-4DEF52759D2F}">
      <dgm:prSet/>
      <dgm:spPr/>
      <dgm:t>
        <a:bodyPr/>
        <a:lstStyle/>
        <a:p>
          <a:endParaRPr lang="zh-CN" altLang="en-US"/>
        </a:p>
      </dgm:t>
    </dgm:pt>
    <dgm:pt modelId="{11C0ADC1-C9B1-4B93-888B-5B4421EA3CA2}" type="sibTrans" cxnId="{25C13CAB-DD05-42A7-8486-4DEF52759D2F}">
      <dgm:prSet/>
      <dgm:spPr/>
      <dgm:t>
        <a:bodyPr/>
        <a:lstStyle/>
        <a:p>
          <a:endParaRPr lang="zh-CN" altLang="en-US"/>
        </a:p>
      </dgm:t>
    </dgm:pt>
    <dgm:pt modelId="{9E03F284-0B6C-48B4-8AFF-0952C1C2DE1E}">
      <dgm:prSet phldrT="[文本]"/>
      <dgm:spPr/>
      <dgm:t>
        <a:bodyPr anchor="ctr"/>
        <a:lstStyle/>
        <a:p>
          <a:endParaRPr lang="zh-CN" altLang="en-US" sz="2400" dirty="0"/>
        </a:p>
      </dgm:t>
    </dgm:pt>
    <dgm:pt modelId="{00328E1E-44CA-49E6-BBA8-4025A8DBD657}" type="parTrans" cxnId="{169F7F4C-6797-404F-A361-262939A9E465}">
      <dgm:prSet/>
      <dgm:spPr/>
      <dgm:t>
        <a:bodyPr/>
        <a:lstStyle/>
        <a:p>
          <a:endParaRPr lang="zh-CN" altLang="en-US"/>
        </a:p>
      </dgm:t>
    </dgm:pt>
    <dgm:pt modelId="{5A5EC9E8-DDD1-425B-B619-BB3AC539D0B4}" type="sibTrans" cxnId="{169F7F4C-6797-404F-A361-262939A9E465}">
      <dgm:prSet/>
      <dgm:spPr/>
      <dgm:t>
        <a:bodyPr/>
        <a:lstStyle/>
        <a:p>
          <a:endParaRPr lang="zh-CN" altLang="en-US"/>
        </a:p>
      </dgm:t>
    </dgm:pt>
    <dgm:pt modelId="{ACFDFB21-748E-4553-A4AF-478F1AEE54F0}" type="pres">
      <dgm:prSet presAssocID="{BA96FC5B-C4CB-4F29-A32D-FB57FC1D5396}" presName="Name0" presStyleCnt="0">
        <dgm:presLayoutVars>
          <dgm:dir/>
          <dgm:animLvl val="lvl"/>
          <dgm:resizeHandles val="exact"/>
        </dgm:presLayoutVars>
      </dgm:prSet>
      <dgm:spPr/>
      <dgm:t>
        <a:bodyPr/>
        <a:lstStyle/>
        <a:p>
          <a:endParaRPr lang="zh-CN" altLang="en-US"/>
        </a:p>
      </dgm:t>
    </dgm:pt>
    <dgm:pt modelId="{629F16DC-3F2A-4AD4-9C8F-B4A0062801F1}" type="pres">
      <dgm:prSet presAssocID="{BA96FC5B-C4CB-4F29-A32D-FB57FC1D5396}" presName="tSp" presStyleCnt="0"/>
      <dgm:spPr/>
    </dgm:pt>
    <dgm:pt modelId="{DE3DAF94-FC51-40E3-A52F-0238AF20C369}" type="pres">
      <dgm:prSet presAssocID="{BA96FC5B-C4CB-4F29-A32D-FB57FC1D5396}" presName="bSp" presStyleCnt="0"/>
      <dgm:spPr/>
    </dgm:pt>
    <dgm:pt modelId="{2843DDEB-A868-4587-8772-C6FAC9852312}" type="pres">
      <dgm:prSet presAssocID="{BA96FC5B-C4CB-4F29-A32D-FB57FC1D5396}" presName="process" presStyleCnt="0"/>
      <dgm:spPr/>
    </dgm:pt>
    <dgm:pt modelId="{24141CCE-8343-48AC-8A11-DFC6691B5475}" type="pres">
      <dgm:prSet presAssocID="{5073976E-E7AC-4197-94E7-19392C8BBEC8}" presName="composite1" presStyleCnt="0"/>
      <dgm:spPr/>
    </dgm:pt>
    <dgm:pt modelId="{E046BF3C-6AC4-4910-80BA-2ECD86EF1F14}" type="pres">
      <dgm:prSet presAssocID="{5073976E-E7AC-4197-94E7-19392C8BBEC8}" presName="dummyNode1" presStyleLbl="node1" presStyleIdx="0" presStyleCnt="3"/>
      <dgm:spPr/>
    </dgm:pt>
    <dgm:pt modelId="{691D2F74-EC85-4B90-8950-F83D79F935C8}" type="pres">
      <dgm:prSet presAssocID="{5073976E-E7AC-4197-94E7-19392C8BBEC8}" presName="childNode1" presStyleLbl="bgAcc1" presStyleIdx="0" presStyleCnt="3">
        <dgm:presLayoutVars>
          <dgm:bulletEnabled val="1"/>
        </dgm:presLayoutVars>
      </dgm:prSet>
      <dgm:spPr/>
      <dgm:t>
        <a:bodyPr/>
        <a:lstStyle/>
        <a:p>
          <a:endParaRPr lang="zh-CN" altLang="en-US"/>
        </a:p>
      </dgm:t>
    </dgm:pt>
    <dgm:pt modelId="{CBCC8549-9DBB-43D3-A482-2D2620C2D08D}" type="pres">
      <dgm:prSet presAssocID="{5073976E-E7AC-4197-94E7-19392C8BBEC8}" presName="childNode1tx" presStyleLbl="bgAcc1" presStyleIdx="0" presStyleCnt="3">
        <dgm:presLayoutVars>
          <dgm:bulletEnabled val="1"/>
        </dgm:presLayoutVars>
      </dgm:prSet>
      <dgm:spPr/>
      <dgm:t>
        <a:bodyPr/>
        <a:lstStyle/>
        <a:p>
          <a:endParaRPr lang="zh-CN" altLang="en-US"/>
        </a:p>
      </dgm:t>
    </dgm:pt>
    <dgm:pt modelId="{9340B8C4-2C02-46DE-8BE7-B3FDE404CFB7}" type="pres">
      <dgm:prSet presAssocID="{5073976E-E7AC-4197-94E7-19392C8BBEC8}" presName="parentNode1" presStyleLbl="node1" presStyleIdx="0" presStyleCnt="3">
        <dgm:presLayoutVars>
          <dgm:chMax val="1"/>
          <dgm:bulletEnabled val="1"/>
        </dgm:presLayoutVars>
      </dgm:prSet>
      <dgm:spPr/>
      <dgm:t>
        <a:bodyPr/>
        <a:lstStyle/>
        <a:p>
          <a:endParaRPr lang="zh-CN" altLang="en-US"/>
        </a:p>
      </dgm:t>
    </dgm:pt>
    <dgm:pt modelId="{0ACCA4AD-F8FE-4200-81EB-464B8B2F6463}" type="pres">
      <dgm:prSet presAssocID="{5073976E-E7AC-4197-94E7-19392C8BBEC8}" presName="connSite1" presStyleCnt="0"/>
      <dgm:spPr/>
    </dgm:pt>
    <dgm:pt modelId="{C0DE0103-3670-4AE7-B046-ACF2890553AB}" type="pres">
      <dgm:prSet presAssocID="{B7D3BB7B-77AF-4D61-B21F-7F348E8FB11F}" presName="Name9" presStyleLbl="sibTrans2D1" presStyleIdx="0" presStyleCnt="2"/>
      <dgm:spPr/>
      <dgm:t>
        <a:bodyPr/>
        <a:lstStyle/>
        <a:p>
          <a:endParaRPr lang="zh-CN" altLang="en-US"/>
        </a:p>
      </dgm:t>
    </dgm:pt>
    <dgm:pt modelId="{C6D8A048-34E3-420E-A1AA-6989CC0EDC2D}" type="pres">
      <dgm:prSet presAssocID="{DBAD1D6D-24C1-4B4E-8239-512233BFA843}" presName="composite2" presStyleCnt="0"/>
      <dgm:spPr/>
    </dgm:pt>
    <dgm:pt modelId="{75D562C5-6B17-4A5D-8F8C-CE3ACCC4CCA4}" type="pres">
      <dgm:prSet presAssocID="{DBAD1D6D-24C1-4B4E-8239-512233BFA843}" presName="dummyNode2" presStyleLbl="node1" presStyleIdx="0" presStyleCnt="3"/>
      <dgm:spPr/>
    </dgm:pt>
    <dgm:pt modelId="{85E6ACE8-C73D-4833-A2AB-530394B3461D}" type="pres">
      <dgm:prSet presAssocID="{DBAD1D6D-24C1-4B4E-8239-512233BFA843}" presName="childNode2" presStyleLbl="bgAcc1" presStyleIdx="1" presStyleCnt="3">
        <dgm:presLayoutVars>
          <dgm:bulletEnabled val="1"/>
        </dgm:presLayoutVars>
      </dgm:prSet>
      <dgm:spPr/>
      <dgm:t>
        <a:bodyPr/>
        <a:lstStyle/>
        <a:p>
          <a:endParaRPr lang="zh-CN" altLang="en-US"/>
        </a:p>
      </dgm:t>
    </dgm:pt>
    <dgm:pt modelId="{5256F86E-2B81-4461-9516-D03861F12019}" type="pres">
      <dgm:prSet presAssocID="{DBAD1D6D-24C1-4B4E-8239-512233BFA843}" presName="childNode2tx" presStyleLbl="bgAcc1" presStyleIdx="1" presStyleCnt="3">
        <dgm:presLayoutVars>
          <dgm:bulletEnabled val="1"/>
        </dgm:presLayoutVars>
      </dgm:prSet>
      <dgm:spPr/>
      <dgm:t>
        <a:bodyPr/>
        <a:lstStyle/>
        <a:p>
          <a:endParaRPr lang="zh-CN" altLang="en-US"/>
        </a:p>
      </dgm:t>
    </dgm:pt>
    <dgm:pt modelId="{60A32BF7-EA2F-4899-B647-AE582D0F2DF2}" type="pres">
      <dgm:prSet presAssocID="{DBAD1D6D-24C1-4B4E-8239-512233BFA843}" presName="parentNode2" presStyleLbl="node1" presStyleIdx="1" presStyleCnt="3">
        <dgm:presLayoutVars>
          <dgm:chMax val="0"/>
          <dgm:bulletEnabled val="1"/>
        </dgm:presLayoutVars>
      </dgm:prSet>
      <dgm:spPr/>
      <dgm:t>
        <a:bodyPr/>
        <a:lstStyle/>
        <a:p>
          <a:endParaRPr lang="zh-CN" altLang="en-US"/>
        </a:p>
      </dgm:t>
    </dgm:pt>
    <dgm:pt modelId="{066DBBE9-27E3-497C-8F7D-366D020A7345}" type="pres">
      <dgm:prSet presAssocID="{DBAD1D6D-24C1-4B4E-8239-512233BFA843}" presName="connSite2" presStyleCnt="0"/>
      <dgm:spPr/>
    </dgm:pt>
    <dgm:pt modelId="{E6F2C578-A21D-42E3-ABBB-24FAF3285427}" type="pres">
      <dgm:prSet presAssocID="{61AB9513-DB4D-42F1-9E15-3EEB7CBDF095}" presName="Name18" presStyleLbl="sibTrans2D1" presStyleIdx="1" presStyleCnt="2"/>
      <dgm:spPr/>
      <dgm:t>
        <a:bodyPr/>
        <a:lstStyle/>
        <a:p>
          <a:endParaRPr lang="zh-CN" altLang="en-US"/>
        </a:p>
      </dgm:t>
    </dgm:pt>
    <dgm:pt modelId="{4BD35875-6145-4850-80C0-87F1C645A8D8}" type="pres">
      <dgm:prSet presAssocID="{33261602-6C82-4666-8395-01F67B500C0F}" presName="composite1" presStyleCnt="0"/>
      <dgm:spPr/>
    </dgm:pt>
    <dgm:pt modelId="{C8F134DD-9101-4EB8-89D9-4BE859977342}" type="pres">
      <dgm:prSet presAssocID="{33261602-6C82-4666-8395-01F67B500C0F}" presName="dummyNode1" presStyleLbl="node1" presStyleIdx="1" presStyleCnt="3"/>
      <dgm:spPr/>
    </dgm:pt>
    <dgm:pt modelId="{B8B0BA5A-24B9-4F16-8CB6-918786519F3E}" type="pres">
      <dgm:prSet presAssocID="{33261602-6C82-4666-8395-01F67B500C0F}" presName="childNode1" presStyleLbl="bgAcc1" presStyleIdx="2" presStyleCnt="3">
        <dgm:presLayoutVars>
          <dgm:bulletEnabled val="1"/>
        </dgm:presLayoutVars>
      </dgm:prSet>
      <dgm:spPr/>
      <dgm:t>
        <a:bodyPr/>
        <a:lstStyle/>
        <a:p>
          <a:endParaRPr lang="zh-CN" altLang="en-US"/>
        </a:p>
      </dgm:t>
    </dgm:pt>
    <dgm:pt modelId="{92B18113-944E-4410-BF64-06CBFF2F5ABC}" type="pres">
      <dgm:prSet presAssocID="{33261602-6C82-4666-8395-01F67B500C0F}" presName="childNode1tx" presStyleLbl="bgAcc1" presStyleIdx="2" presStyleCnt="3">
        <dgm:presLayoutVars>
          <dgm:bulletEnabled val="1"/>
        </dgm:presLayoutVars>
      </dgm:prSet>
      <dgm:spPr/>
      <dgm:t>
        <a:bodyPr/>
        <a:lstStyle/>
        <a:p>
          <a:endParaRPr lang="zh-CN" altLang="en-US"/>
        </a:p>
      </dgm:t>
    </dgm:pt>
    <dgm:pt modelId="{6FA41883-4E70-4088-AF15-62B04F8FC987}" type="pres">
      <dgm:prSet presAssocID="{33261602-6C82-4666-8395-01F67B500C0F}" presName="parentNode1" presStyleLbl="node1" presStyleIdx="2" presStyleCnt="3">
        <dgm:presLayoutVars>
          <dgm:chMax val="1"/>
          <dgm:bulletEnabled val="1"/>
        </dgm:presLayoutVars>
      </dgm:prSet>
      <dgm:spPr/>
      <dgm:t>
        <a:bodyPr/>
        <a:lstStyle/>
        <a:p>
          <a:endParaRPr lang="zh-CN" altLang="en-US"/>
        </a:p>
      </dgm:t>
    </dgm:pt>
    <dgm:pt modelId="{95DF5C02-9E8F-4230-BA24-996DAF9D3703}" type="pres">
      <dgm:prSet presAssocID="{33261602-6C82-4666-8395-01F67B500C0F}" presName="connSite1" presStyleCnt="0"/>
      <dgm:spPr/>
    </dgm:pt>
  </dgm:ptLst>
  <dgm:cxnLst>
    <dgm:cxn modelId="{34021F5D-B187-43C1-B13B-23974724536A}" srcId="{5073976E-E7AC-4197-94E7-19392C8BBEC8}" destId="{C445D05D-5417-4D84-A03C-6F258CCCD0E3}" srcOrd="1" destOrd="0" parTransId="{56E8FEE0-3267-4C59-9D85-5B7C2EE2FB99}" sibTransId="{D4261FC5-63DD-4ACE-B7AA-1CFA99D7F2CB}"/>
    <dgm:cxn modelId="{15F3B40A-7D71-475D-A5EB-6BD648FBFB47}" type="presOf" srcId="{C445D05D-5417-4D84-A03C-6F258CCCD0E3}" destId="{CBCC8549-9DBB-43D3-A482-2D2620C2D08D}" srcOrd="1" destOrd="1" presId="urn:microsoft.com/office/officeart/2005/8/layout/hProcess4"/>
    <dgm:cxn modelId="{09B6ECFD-8922-4EC2-B9BC-431ED669B4EB}" type="presOf" srcId="{33261602-6C82-4666-8395-01F67B500C0F}" destId="{6FA41883-4E70-4088-AF15-62B04F8FC987}" srcOrd="0" destOrd="0" presId="urn:microsoft.com/office/officeart/2005/8/layout/hProcess4"/>
    <dgm:cxn modelId="{25215CEF-D124-4A6F-9C57-88D1C32621F9}" srcId="{BA96FC5B-C4CB-4F29-A32D-FB57FC1D5396}" destId="{33261602-6C82-4666-8395-01F67B500C0F}" srcOrd="2" destOrd="0" parTransId="{41D4C28C-FF2F-4B81-97AA-EFA9339E1B44}" sibTransId="{4083E1B1-7EF0-46D9-8E97-ED09516179F2}"/>
    <dgm:cxn modelId="{169F7F4C-6797-404F-A361-262939A9E465}" srcId="{5073976E-E7AC-4197-94E7-19392C8BBEC8}" destId="{9E03F284-0B6C-48B4-8AFF-0952C1C2DE1E}" srcOrd="0" destOrd="0" parTransId="{00328E1E-44CA-49E6-BBA8-4025A8DBD657}" sibTransId="{5A5EC9E8-DDD1-425B-B619-BB3AC539D0B4}"/>
    <dgm:cxn modelId="{EB506F89-1306-4993-A40C-62AE77EAE7A6}" type="presOf" srcId="{C445D05D-5417-4D84-A03C-6F258CCCD0E3}" destId="{691D2F74-EC85-4B90-8950-F83D79F935C8}" srcOrd="0" destOrd="1" presId="urn:microsoft.com/office/officeart/2005/8/layout/hProcess4"/>
    <dgm:cxn modelId="{6CE490C9-72F9-4218-BC7E-77F448D2AD19}" type="presOf" srcId="{9E03F284-0B6C-48B4-8AFF-0952C1C2DE1E}" destId="{691D2F74-EC85-4B90-8950-F83D79F935C8}" srcOrd="0" destOrd="0" presId="urn:microsoft.com/office/officeart/2005/8/layout/hProcess4"/>
    <dgm:cxn modelId="{949D2801-948A-41C6-BA7C-42337176EE60}" type="presOf" srcId="{9E03F284-0B6C-48B4-8AFF-0952C1C2DE1E}" destId="{CBCC8549-9DBB-43D3-A482-2D2620C2D08D}" srcOrd="1" destOrd="0" presId="urn:microsoft.com/office/officeart/2005/8/layout/hProcess4"/>
    <dgm:cxn modelId="{631132AB-6795-4E9A-91D9-C562DABCBFEE}" type="presOf" srcId="{5073976E-E7AC-4197-94E7-19392C8BBEC8}" destId="{9340B8C4-2C02-46DE-8BE7-B3FDE404CFB7}" srcOrd="0" destOrd="0" presId="urn:microsoft.com/office/officeart/2005/8/layout/hProcess4"/>
    <dgm:cxn modelId="{693FE032-50C8-42DD-9B87-54DFAB8A69C9}" srcId="{BA96FC5B-C4CB-4F29-A32D-FB57FC1D5396}" destId="{DBAD1D6D-24C1-4B4E-8239-512233BFA843}" srcOrd="1" destOrd="0" parTransId="{CD9E480B-F6B9-46BF-A289-879437647DCF}" sibTransId="{61AB9513-DB4D-42F1-9E15-3EEB7CBDF095}"/>
    <dgm:cxn modelId="{36B40ACC-9EEF-4C54-A43F-47786328C1AC}" type="presOf" srcId="{DBAD1D6D-24C1-4B4E-8239-512233BFA843}" destId="{60A32BF7-EA2F-4899-B647-AE582D0F2DF2}" srcOrd="0" destOrd="0" presId="urn:microsoft.com/office/officeart/2005/8/layout/hProcess4"/>
    <dgm:cxn modelId="{95FF8BBC-4C39-42DD-AFA7-130D890CD542}" type="presOf" srcId="{63E61458-F553-4BA2-9766-CF0A528F8F31}" destId="{85E6ACE8-C73D-4833-A2AB-530394B3461D}" srcOrd="0" destOrd="0" presId="urn:microsoft.com/office/officeart/2005/8/layout/hProcess4"/>
    <dgm:cxn modelId="{4E365CA4-98A8-4C36-A681-94BDE2034F89}" type="presOf" srcId="{BA96FC5B-C4CB-4F29-A32D-FB57FC1D5396}" destId="{ACFDFB21-748E-4553-A4AF-478F1AEE54F0}" srcOrd="0" destOrd="0" presId="urn:microsoft.com/office/officeart/2005/8/layout/hProcess4"/>
    <dgm:cxn modelId="{CBD84976-BBF7-4312-B685-A9F09A99E269}" type="presOf" srcId="{61AB9513-DB4D-42F1-9E15-3EEB7CBDF095}" destId="{E6F2C578-A21D-42E3-ABBB-24FAF3285427}" srcOrd="0" destOrd="0" presId="urn:microsoft.com/office/officeart/2005/8/layout/hProcess4"/>
    <dgm:cxn modelId="{E71070DC-3E3A-4BBD-BF82-8AF79E3B1B83}" type="presOf" srcId="{783699C3-DA0C-419A-9E0A-50D5CD9F7EF0}" destId="{92B18113-944E-4410-BF64-06CBFF2F5ABC}" srcOrd="1" destOrd="0" presId="urn:microsoft.com/office/officeart/2005/8/layout/hProcess4"/>
    <dgm:cxn modelId="{5399B678-B68A-400C-93EB-2FB3E6DF513E}" type="presOf" srcId="{B7D3BB7B-77AF-4D61-B21F-7F348E8FB11F}" destId="{C0DE0103-3670-4AE7-B046-ACF2890553AB}" srcOrd="0" destOrd="0" presId="urn:microsoft.com/office/officeart/2005/8/layout/hProcess4"/>
    <dgm:cxn modelId="{F44BC7AE-ABA5-4003-91B7-DBA70A50FF89}" type="presOf" srcId="{63E61458-F553-4BA2-9766-CF0A528F8F31}" destId="{5256F86E-2B81-4461-9516-D03861F12019}" srcOrd="1" destOrd="0" presId="urn:microsoft.com/office/officeart/2005/8/layout/hProcess4"/>
    <dgm:cxn modelId="{071860AF-79CE-4A44-B8AA-A90E7A9C7978}" type="presOf" srcId="{783699C3-DA0C-419A-9E0A-50D5CD9F7EF0}" destId="{B8B0BA5A-24B9-4F16-8CB6-918786519F3E}" srcOrd="0" destOrd="0" presId="urn:microsoft.com/office/officeart/2005/8/layout/hProcess4"/>
    <dgm:cxn modelId="{D2FA0EC6-35FB-4CC0-85C9-87C339012277}" srcId="{DBAD1D6D-24C1-4B4E-8239-512233BFA843}" destId="{63E61458-F553-4BA2-9766-CF0A528F8F31}" srcOrd="0" destOrd="0" parTransId="{A58FEF13-D3F0-44B1-9E06-70FB0772C2B1}" sibTransId="{791EB28E-A2AD-484D-986E-E670EC65521C}"/>
    <dgm:cxn modelId="{25C13CAB-DD05-42A7-8486-4DEF52759D2F}" srcId="{33261602-6C82-4666-8395-01F67B500C0F}" destId="{783699C3-DA0C-419A-9E0A-50D5CD9F7EF0}" srcOrd="0" destOrd="0" parTransId="{10A46BD1-F6FB-4BAD-9CAA-C3097F630D29}" sibTransId="{11C0ADC1-C9B1-4B93-888B-5B4421EA3CA2}"/>
    <dgm:cxn modelId="{AEA929C8-987A-40B5-962B-40631AE6404A}" srcId="{BA96FC5B-C4CB-4F29-A32D-FB57FC1D5396}" destId="{5073976E-E7AC-4197-94E7-19392C8BBEC8}" srcOrd="0" destOrd="0" parTransId="{CC5A5D21-0A62-4FA3-8D50-318654C2D003}" sibTransId="{B7D3BB7B-77AF-4D61-B21F-7F348E8FB11F}"/>
    <dgm:cxn modelId="{0CEABAFC-E5B1-4A4E-AD07-09E4452F8AB0}" type="presParOf" srcId="{ACFDFB21-748E-4553-A4AF-478F1AEE54F0}" destId="{629F16DC-3F2A-4AD4-9C8F-B4A0062801F1}" srcOrd="0" destOrd="0" presId="urn:microsoft.com/office/officeart/2005/8/layout/hProcess4"/>
    <dgm:cxn modelId="{2E91C205-C03B-4AA5-9211-AC39B0161A5B}" type="presParOf" srcId="{ACFDFB21-748E-4553-A4AF-478F1AEE54F0}" destId="{DE3DAF94-FC51-40E3-A52F-0238AF20C369}" srcOrd="1" destOrd="0" presId="urn:microsoft.com/office/officeart/2005/8/layout/hProcess4"/>
    <dgm:cxn modelId="{D472B4CC-8449-4BF7-901F-9EE8AACE6EEF}" type="presParOf" srcId="{ACFDFB21-748E-4553-A4AF-478F1AEE54F0}" destId="{2843DDEB-A868-4587-8772-C6FAC9852312}" srcOrd="2" destOrd="0" presId="urn:microsoft.com/office/officeart/2005/8/layout/hProcess4"/>
    <dgm:cxn modelId="{951394CF-D981-45FD-9455-4C5A0461774D}" type="presParOf" srcId="{2843DDEB-A868-4587-8772-C6FAC9852312}" destId="{24141CCE-8343-48AC-8A11-DFC6691B5475}" srcOrd="0" destOrd="0" presId="urn:microsoft.com/office/officeart/2005/8/layout/hProcess4"/>
    <dgm:cxn modelId="{53E7A075-0D66-442A-BB7B-0F7C9CEDE0E6}" type="presParOf" srcId="{24141CCE-8343-48AC-8A11-DFC6691B5475}" destId="{E046BF3C-6AC4-4910-80BA-2ECD86EF1F14}" srcOrd="0" destOrd="0" presId="urn:microsoft.com/office/officeart/2005/8/layout/hProcess4"/>
    <dgm:cxn modelId="{501BCCA3-A0BD-4632-BD35-A33D1F60AFAE}" type="presParOf" srcId="{24141CCE-8343-48AC-8A11-DFC6691B5475}" destId="{691D2F74-EC85-4B90-8950-F83D79F935C8}" srcOrd="1" destOrd="0" presId="urn:microsoft.com/office/officeart/2005/8/layout/hProcess4"/>
    <dgm:cxn modelId="{234A5D23-9E85-4A87-91C8-AD8BA10DCCF0}" type="presParOf" srcId="{24141CCE-8343-48AC-8A11-DFC6691B5475}" destId="{CBCC8549-9DBB-43D3-A482-2D2620C2D08D}" srcOrd="2" destOrd="0" presId="urn:microsoft.com/office/officeart/2005/8/layout/hProcess4"/>
    <dgm:cxn modelId="{734408EE-4289-4D8D-B5DC-8113602E0E75}" type="presParOf" srcId="{24141CCE-8343-48AC-8A11-DFC6691B5475}" destId="{9340B8C4-2C02-46DE-8BE7-B3FDE404CFB7}" srcOrd="3" destOrd="0" presId="urn:microsoft.com/office/officeart/2005/8/layout/hProcess4"/>
    <dgm:cxn modelId="{956FCEEA-E4F8-41F1-9F2F-1BA718384D23}" type="presParOf" srcId="{24141CCE-8343-48AC-8A11-DFC6691B5475}" destId="{0ACCA4AD-F8FE-4200-81EB-464B8B2F6463}" srcOrd="4" destOrd="0" presId="urn:microsoft.com/office/officeart/2005/8/layout/hProcess4"/>
    <dgm:cxn modelId="{252081F4-6509-43B2-8178-EDC280544919}" type="presParOf" srcId="{2843DDEB-A868-4587-8772-C6FAC9852312}" destId="{C0DE0103-3670-4AE7-B046-ACF2890553AB}" srcOrd="1" destOrd="0" presId="urn:microsoft.com/office/officeart/2005/8/layout/hProcess4"/>
    <dgm:cxn modelId="{225F60C0-3A10-4E30-95DC-55AD078B449F}" type="presParOf" srcId="{2843DDEB-A868-4587-8772-C6FAC9852312}" destId="{C6D8A048-34E3-420E-A1AA-6989CC0EDC2D}" srcOrd="2" destOrd="0" presId="urn:microsoft.com/office/officeart/2005/8/layout/hProcess4"/>
    <dgm:cxn modelId="{02996566-D769-4D9E-BC5F-5848A6F2311C}" type="presParOf" srcId="{C6D8A048-34E3-420E-A1AA-6989CC0EDC2D}" destId="{75D562C5-6B17-4A5D-8F8C-CE3ACCC4CCA4}" srcOrd="0" destOrd="0" presId="urn:microsoft.com/office/officeart/2005/8/layout/hProcess4"/>
    <dgm:cxn modelId="{45AB2F9A-A7CC-4BBC-9B2D-2E093DD8239D}" type="presParOf" srcId="{C6D8A048-34E3-420E-A1AA-6989CC0EDC2D}" destId="{85E6ACE8-C73D-4833-A2AB-530394B3461D}" srcOrd="1" destOrd="0" presId="urn:microsoft.com/office/officeart/2005/8/layout/hProcess4"/>
    <dgm:cxn modelId="{D5C17AA6-B942-494F-B017-7A750D05D28B}" type="presParOf" srcId="{C6D8A048-34E3-420E-A1AA-6989CC0EDC2D}" destId="{5256F86E-2B81-4461-9516-D03861F12019}" srcOrd="2" destOrd="0" presId="urn:microsoft.com/office/officeart/2005/8/layout/hProcess4"/>
    <dgm:cxn modelId="{4BA9C900-4335-42B4-AE23-C17465CF0D74}" type="presParOf" srcId="{C6D8A048-34E3-420E-A1AA-6989CC0EDC2D}" destId="{60A32BF7-EA2F-4899-B647-AE582D0F2DF2}" srcOrd="3" destOrd="0" presId="urn:microsoft.com/office/officeart/2005/8/layout/hProcess4"/>
    <dgm:cxn modelId="{3F492844-B48A-458A-8BDE-EFFA42D1AE94}" type="presParOf" srcId="{C6D8A048-34E3-420E-A1AA-6989CC0EDC2D}" destId="{066DBBE9-27E3-497C-8F7D-366D020A7345}" srcOrd="4" destOrd="0" presId="urn:microsoft.com/office/officeart/2005/8/layout/hProcess4"/>
    <dgm:cxn modelId="{4315BBF4-5E4D-4BC3-949F-703793D1DB45}" type="presParOf" srcId="{2843DDEB-A868-4587-8772-C6FAC9852312}" destId="{E6F2C578-A21D-42E3-ABBB-24FAF3285427}" srcOrd="3" destOrd="0" presId="urn:microsoft.com/office/officeart/2005/8/layout/hProcess4"/>
    <dgm:cxn modelId="{908B7DF7-8F85-402F-B6AB-094CFB85F3AB}" type="presParOf" srcId="{2843DDEB-A868-4587-8772-C6FAC9852312}" destId="{4BD35875-6145-4850-80C0-87F1C645A8D8}" srcOrd="4" destOrd="0" presId="urn:microsoft.com/office/officeart/2005/8/layout/hProcess4"/>
    <dgm:cxn modelId="{4CCD78C2-7055-448B-8BC1-D20C5DC6DF6A}" type="presParOf" srcId="{4BD35875-6145-4850-80C0-87F1C645A8D8}" destId="{C8F134DD-9101-4EB8-89D9-4BE859977342}" srcOrd="0" destOrd="0" presId="urn:microsoft.com/office/officeart/2005/8/layout/hProcess4"/>
    <dgm:cxn modelId="{C9F84CC1-1D13-4DC5-8E84-23D07C9B88E7}" type="presParOf" srcId="{4BD35875-6145-4850-80C0-87F1C645A8D8}" destId="{B8B0BA5A-24B9-4F16-8CB6-918786519F3E}" srcOrd="1" destOrd="0" presId="urn:microsoft.com/office/officeart/2005/8/layout/hProcess4"/>
    <dgm:cxn modelId="{49736890-3CE8-483A-969F-B4575B0E7DA4}" type="presParOf" srcId="{4BD35875-6145-4850-80C0-87F1C645A8D8}" destId="{92B18113-944E-4410-BF64-06CBFF2F5ABC}" srcOrd="2" destOrd="0" presId="urn:microsoft.com/office/officeart/2005/8/layout/hProcess4"/>
    <dgm:cxn modelId="{FAA62436-0C9B-4DB8-8583-0E63E2F5CC5F}" type="presParOf" srcId="{4BD35875-6145-4850-80C0-87F1C645A8D8}" destId="{6FA41883-4E70-4088-AF15-62B04F8FC987}" srcOrd="3" destOrd="0" presId="urn:microsoft.com/office/officeart/2005/8/layout/hProcess4"/>
    <dgm:cxn modelId="{258DD234-39CA-4CBC-87A5-DEF654270452}" type="presParOf" srcId="{4BD35875-6145-4850-80C0-87F1C645A8D8}" destId="{95DF5C02-9E8F-4230-BA24-996DAF9D3703}" srcOrd="4" destOrd="0" presId="urn:microsoft.com/office/officeart/2005/8/layout/h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AC55A5B-E812-463D-AC54-41386742FF30}" type="doc">
      <dgm:prSet loTypeId="urn:microsoft.com/office/officeart/2005/8/layout/venn3" loCatId="relationship" qsTypeId="urn:microsoft.com/office/officeart/2005/8/quickstyle/3d6" qsCatId="3D" csTypeId="urn:microsoft.com/office/officeart/2005/8/colors/accent5_5" csCatId="accent5" phldr="1"/>
      <dgm:spPr/>
      <dgm:t>
        <a:bodyPr/>
        <a:lstStyle/>
        <a:p>
          <a:endParaRPr lang="zh-CN" altLang="en-US"/>
        </a:p>
      </dgm:t>
    </dgm:pt>
    <dgm:pt modelId="{7D2BAB4B-ACCB-489A-9820-63EAEF0CC1B7}">
      <dgm:prSet phldrT="[文本]"/>
      <dgm:spPr/>
      <dgm:t>
        <a:bodyPr/>
        <a:lstStyle/>
        <a:p>
          <a:r>
            <a:rPr lang="zh-CN" altLang="en-US" dirty="0" smtClean="0"/>
            <a:t>检</a:t>
          </a:r>
          <a:endParaRPr lang="zh-CN" altLang="en-US" dirty="0"/>
        </a:p>
      </dgm:t>
    </dgm:pt>
    <dgm:pt modelId="{1C133EB8-A82A-4D20-B528-65CE34B4ED0E}" type="parTrans" cxnId="{E20A9805-F047-4A40-9572-0B7E8D67AA0A}">
      <dgm:prSet/>
      <dgm:spPr/>
      <dgm:t>
        <a:bodyPr/>
        <a:lstStyle/>
        <a:p>
          <a:endParaRPr lang="zh-CN" altLang="en-US"/>
        </a:p>
      </dgm:t>
    </dgm:pt>
    <dgm:pt modelId="{BABB1CD2-3981-420A-B444-F696FD488CCE}" type="sibTrans" cxnId="{E20A9805-F047-4A40-9572-0B7E8D67AA0A}">
      <dgm:prSet/>
      <dgm:spPr/>
      <dgm:t>
        <a:bodyPr/>
        <a:lstStyle/>
        <a:p>
          <a:endParaRPr lang="zh-CN" altLang="en-US"/>
        </a:p>
      </dgm:t>
    </dgm:pt>
    <dgm:pt modelId="{D4D6EA29-86CE-4E52-9538-F277BEBFC249}">
      <dgm:prSet phldrT="[文本]"/>
      <dgm:spPr/>
      <dgm:t>
        <a:bodyPr/>
        <a:lstStyle/>
        <a:p>
          <a:r>
            <a:rPr lang="zh-CN" altLang="en-US" dirty="0" smtClean="0"/>
            <a:t>测</a:t>
          </a:r>
          <a:endParaRPr lang="zh-CN" altLang="en-US" dirty="0"/>
        </a:p>
      </dgm:t>
    </dgm:pt>
    <dgm:pt modelId="{C4BF3CBF-EB56-497C-8879-18F980CA5F93}" type="parTrans" cxnId="{3AEDFF04-C469-4E5E-B2D5-5E037445B061}">
      <dgm:prSet/>
      <dgm:spPr/>
      <dgm:t>
        <a:bodyPr/>
        <a:lstStyle/>
        <a:p>
          <a:endParaRPr lang="zh-CN" altLang="en-US"/>
        </a:p>
      </dgm:t>
    </dgm:pt>
    <dgm:pt modelId="{87CA2D63-ED9B-4160-BE98-CB094973022F}" type="sibTrans" cxnId="{3AEDFF04-C469-4E5E-B2D5-5E037445B061}">
      <dgm:prSet/>
      <dgm:spPr/>
      <dgm:t>
        <a:bodyPr/>
        <a:lstStyle/>
        <a:p>
          <a:endParaRPr lang="zh-CN" altLang="en-US"/>
        </a:p>
      </dgm:t>
    </dgm:pt>
    <dgm:pt modelId="{4FFA6C1B-DDB5-474C-AF2A-08C61A0FF3FB}">
      <dgm:prSet phldrT="[文本]"/>
      <dgm:spPr/>
      <dgm:t>
        <a:bodyPr/>
        <a:lstStyle/>
        <a:p>
          <a:r>
            <a:rPr lang="zh-CN" altLang="en-US" dirty="0" smtClean="0"/>
            <a:t>机</a:t>
          </a:r>
          <a:endParaRPr lang="zh-CN" altLang="en-US" dirty="0"/>
        </a:p>
      </dgm:t>
    </dgm:pt>
    <dgm:pt modelId="{0995F1BF-B093-46EE-A815-01C7BD1875E1}" type="parTrans" cxnId="{BEA2319C-CEF7-4197-B519-BEFEF9F4906C}">
      <dgm:prSet/>
      <dgm:spPr/>
      <dgm:t>
        <a:bodyPr/>
        <a:lstStyle/>
        <a:p>
          <a:endParaRPr lang="zh-CN" altLang="en-US"/>
        </a:p>
      </dgm:t>
    </dgm:pt>
    <dgm:pt modelId="{F0106B76-DD1E-4AA3-A1B1-EF2335D060C1}" type="sibTrans" cxnId="{BEA2319C-CEF7-4197-B519-BEFEF9F4906C}">
      <dgm:prSet/>
      <dgm:spPr/>
      <dgm:t>
        <a:bodyPr/>
        <a:lstStyle/>
        <a:p>
          <a:endParaRPr lang="zh-CN" altLang="en-US"/>
        </a:p>
      </dgm:t>
    </dgm:pt>
    <dgm:pt modelId="{761DF8AB-BE77-4B8B-B759-80AD87AECCEF}">
      <dgm:prSet phldrT="[文本]"/>
      <dgm:spPr/>
      <dgm:t>
        <a:bodyPr/>
        <a:lstStyle/>
        <a:p>
          <a:r>
            <a:rPr lang="zh-CN" altLang="en-US" dirty="0" smtClean="0"/>
            <a:t>构</a:t>
          </a:r>
          <a:endParaRPr lang="zh-CN" altLang="en-US" dirty="0"/>
        </a:p>
      </dgm:t>
    </dgm:pt>
    <dgm:pt modelId="{4B5146DD-0C02-4D9F-997F-265B9956FB7B}" type="parTrans" cxnId="{420DF2FC-4D74-42A6-9952-3E9C4B585571}">
      <dgm:prSet/>
      <dgm:spPr/>
      <dgm:t>
        <a:bodyPr/>
        <a:lstStyle/>
        <a:p>
          <a:endParaRPr lang="zh-CN" altLang="en-US"/>
        </a:p>
      </dgm:t>
    </dgm:pt>
    <dgm:pt modelId="{E463071A-A42F-440B-B7B3-A6AB2603918D}" type="sibTrans" cxnId="{420DF2FC-4D74-42A6-9952-3E9C4B585571}">
      <dgm:prSet/>
      <dgm:spPr/>
      <dgm:t>
        <a:bodyPr/>
        <a:lstStyle/>
        <a:p>
          <a:endParaRPr lang="zh-CN" altLang="en-US"/>
        </a:p>
      </dgm:t>
    </dgm:pt>
    <dgm:pt modelId="{5483B14F-6731-4F11-80A7-2C74A6AC89A1}" type="pres">
      <dgm:prSet presAssocID="{1AC55A5B-E812-463D-AC54-41386742FF30}" presName="Name0" presStyleCnt="0">
        <dgm:presLayoutVars>
          <dgm:dir/>
          <dgm:resizeHandles val="exact"/>
        </dgm:presLayoutVars>
      </dgm:prSet>
      <dgm:spPr/>
      <dgm:t>
        <a:bodyPr/>
        <a:lstStyle/>
        <a:p>
          <a:endParaRPr lang="zh-CN" altLang="en-US"/>
        </a:p>
      </dgm:t>
    </dgm:pt>
    <dgm:pt modelId="{6893F9AF-0936-4028-974E-8E326CADAFC7}" type="pres">
      <dgm:prSet presAssocID="{7D2BAB4B-ACCB-489A-9820-63EAEF0CC1B7}" presName="Name5" presStyleLbl="vennNode1" presStyleIdx="0" presStyleCnt="4">
        <dgm:presLayoutVars>
          <dgm:bulletEnabled val="1"/>
        </dgm:presLayoutVars>
      </dgm:prSet>
      <dgm:spPr/>
      <dgm:t>
        <a:bodyPr/>
        <a:lstStyle/>
        <a:p>
          <a:endParaRPr lang="zh-CN" altLang="en-US"/>
        </a:p>
      </dgm:t>
    </dgm:pt>
    <dgm:pt modelId="{49E18EDC-DB7B-465D-BF19-7D3D4A391722}" type="pres">
      <dgm:prSet presAssocID="{BABB1CD2-3981-420A-B444-F696FD488CCE}" presName="space" presStyleCnt="0"/>
      <dgm:spPr/>
    </dgm:pt>
    <dgm:pt modelId="{A811482C-4E8C-46F1-A35D-E5E149BDEE9A}" type="pres">
      <dgm:prSet presAssocID="{D4D6EA29-86CE-4E52-9538-F277BEBFC249}" presName="Name5" presStyleLbl="vennNode1" presStyleIdx="1" presStyleCnt="4">
        <dgm:presLayoutVars>
          <dgm:bulletEnabled val="1"/>
        </dgm:presLayoutVars>
      </dgm:prSet>
      <dgm:spPr/>
      <dgm:t>
        <a:bodyPr/>
        <a:lstStyle/>
        <a:p>
          <a:endParaRPr lang="zh-CN" altLang="en-US"/>
        </a:p>
      </dgm:t>
    </dgm:pt>
    <dgm:pt modelId="{03DA8B89-06C0-4CBA-B3FB-734F50647F54}" type="pres">
      <dgm:prSet presAssocID="{87CA2D63-ED9B-4160-BE98-CB094973022F}" presName="space" presStyleCnt="0"/>
      <dgm:spPr/>
    </dgm:pt>
    <dgm:pt modelId="{0DACABA3-00DA-4C73-8661-F133E94FA494}" type="pres">
      <dgm:prSet presAssocID="{4FFA6C1B-DDB5-474C-AF2A-08C61A0FF3FB}" presName="Name5" presStyleLbl="vennNode1" presStyleIdx="2" presStyleCnt="4">
        <dgm:presLayoutVars>
          <dgm:bulletEnabled val="1"/>
        </dgm:presLayoutVars>
      </dgm:prSet>
      <dgm:spPr/>
      <dgm:t>
        <a:bodyPr/>
        <a:lstStyle/>
        <a:p>
          <a:endParaRPr lang="zh-CN" altLang="en-US"/>
        </a:p>
      </dgm:t>
    </dgm:pt>
    <dgm:pt modelId="{AE80A38D-5C01-4A62-84D8-BCACFD21E1E5}" type="pres">
      <dgm:prSet presAssocID="{F0106B76-DD1E-4AA3-A1B1-EF2335D060C1}" presName="space" presStyleCnt="0"/>
      <dgm:spPr/>
    </dgm:pt>
    <dgm:pt modelId="{3AF6147A-56B5-41A9-8A3C-6BAD32A7A57E}" type="pres">
      <dgm:prSet presAssocID="{761DF8AB-BE77-4B8B-B759-80AD87AECCEF}" presName="Name5" presStyleLbl="vennNode1" presStyleIdx="3" presStyleCnt="4">
        <dgm:presLayoutVars>
          <dgm:bulletEnabled val="1"/>
        </dgm:presLayoutVars>
      </dgm:prSet>
      <dgm:spPr/>
      <dgm:t>
        <a:bodyPr/>
        <a:lstStyle/>
        <a:p>
          <a:endParaRPr lang="zh-CN" altLang="en-US"/>
        </a:p>
      </dgm:t>
    </dgm:pt>
  </dgm:ptLst>
  <dgm:cxnLst>
    <dgm:cxn modelId="{51A8E26D-6BA6-449B-A36F-741F440CEE33}" type="presOf" srcId="{D4D6EA29-86CE-4E52-9538-F277BEBFC249}" destId="{A811482C-4E8C-46F1-A35D-E5E149BDEE9A}" srcOrd="0" destOrd="0" presId="urn:microsoft.com/office/officeart/2005/8/layout/venn3"/>
    <dgm:cxn modelId="{420DF2FC-4D74-42A6-9952-3E9C4B585571}" srcId="{1AC55A5B-E812-463D-AC54-41386742FF30}" destId="{761DF8AB-BE77-4B8B-B759-80AD87AECCEF}" srcOrd="3" destOrd="0" parTransId="{4B5146DD-0C02-4D9F-997F-265B9956FB7B}" sibTransId="{E463071A-A42F-440B-B7B3-A6AB2603918D}"/>
    <dgm:cxn modelId="{3AEDFF04-C469-4E5E-B2D5-5E037445B061}" srcId="{1AC55A5B-E812-463D-AC54-41386742FF30}" destId="{D4D6EA29-86CE-4E52-9538-F277BEBFC249}" srcOrd="1" destOrd="0" parTransId="{C4BF3CBF-EB56-497C-8879-18F980CA5F93}" sibTransId="{87CA2D63-ED9B-4160-BE98-CB094973022F}"/>
    <dgm:cxn modelId="{E20A9805-F047-4A40-9572-0B7E8D67AA0A}" srcId="{1AC55A5B-E812-463D-AC54-41386742FF30}" destId="{7D2BAB4B-ACCB-489A-9820-63EAEF0CC1B7}" srcOrd="0" destOrd="0" parTransId="{1C133EB8-A82A-4D20-B528-65CE34B4ED0E}" sibTransId="{BABB1CD2-3981-420A-B444-F696FD488CCE}"/>
    <dgm:cxn modelId="{BEA2319C-CEF7-4197-B519-BEFEF9F4906C}" srcId="{1AC55A5B-E812-463D-AC54-41386742FF30}" destId="{4FFA6C1B-DDB5-474C-AF2A-08C61A0FF3FB}" srcOrd="2" destOrd="0" parTransId="{0995F1BF-B093-46EE-A815-01C7BD1875E1}" sibTransId="{F0106B76-DD1E-4AA3-A1B1-EF2335D060C1}"/>
    <dgm:cxn modelId="{EC0CAB0D-A48E-4576-9D25-6DE1CFDCBE59}" type="presOf" srcId="{761DF8AB-BE77-4B8B-B759-80AD87AECCEF}" destId="{3AF6147A-56B5-41A9-8A3C-6BAD32A7A57E}" srcOrd="0" destOrd="0" presId="urn:microsoft.com/office/officeart/2005/8/layout/venn3"/>
    <dgm:cxn modelId="{DDD3A743-7212-4E97-BFD3-D3464BBDFA8B}" type="presOf" srcId="{1AC55A5B-E812-463D-AC54-41386742FF30}" destId="{5483B14F-6731-4F11-80A7-2C74A6AC89A1}" srcOrd="0" destOrd="0" presId="urn:microsoft.com/office/officeart/2005/8/layout/venn3"/>
    <dgm:cxn modelId="{D2961C5A-7157-4ED9-979F-B1E39E1EA652}" type="presOf" srcId="{7D2BAB4B-ACCB-489A-9820-63EAEF0CC1B7}" destId="{6893F9AF-0936-4028-974E-8E326CADAFC7}" srcOrd="0" destOrd="0" presId="urn:microsoft.com/office/officeart/2005/8/layout/venn3"/>
    <dgm:cxn modelId="{6DB43F06-91D2-4DD6-8D7F-988621D1BAB0}" type="presOf" srcId="{4FFA6C1B-DDB5-474C-AF2A-08C61A0FF3FB}" destId="{0DACABA3-00DA-4C73-8661-F133E94FA494}" srcOrd="0" destOrd="0" presId="urn:microsoft.com/office/officeart/2005/8/layout/venn3"/>
    <dgm:cxn modelId="{0AC171CC-F094-476B-BF39-B7A1D31505F2}" type="presParOf" srcId="{5483B14F-6731-4F11-80A7-2C74A6AC89A1}" destId="{6893F9AF-0936-4028-974E-8E326CADAFC7}" srcOrd="0" destOrd="0" presId="urn:microsoft.com/office/officeart/2005/8/layout/venn3"/>
    <dgm:cxn modelId="{3D2D3C82-704A-4B78-9581-C4F90704E464}" type="presParOf" srcId="{5483B14F-6731-4F11-80A7-2C74A6AC89A1}" destId="{49E18EDC-DB7B-465D-BF19-7D3D4A391722}" srcOrd="1" destOrd="0" presId="urn:microsoft.com/office/officeart/2005/8/layout/venn3"/>
    <dgm:cxn modelId="{44D0185E-C920-4FED-AC72-A4C38156E532}" type="presParOf" srcId="{5483B14F-6731-4F11-80A7-2C74A6AC89A1}" destId="{A811482C-4E8C-46F1-A35D-E5E149BDEE9A}" srcOrd="2" destOrd="0" presId="urn:microsoft.com/office/officeart/2005/8/layout/venn3"/>
    <dgm:cxn modelId="{3C1033C2-F49E-4C7A-A46F-818322B1C563}" type="presParOf" srcId="{5483B14F-6731-4F11-80A7-2C74A6AC89A1}" destId="{03DA8B89-06C0-4CBA-B3FB-734F50647F54}" srcOrd="3" destOrd="0" presId="urn:microsoft.com/office/officeart/2005/8/layout/venn3"/>
    <dgm:cxn modelId="{B8306D9F-9C96-4317-A6E2-023C8895AEC3}" type="presParOf" srcId="{5483B14F-6731-4F11-80A7-2C74A6AC89A1}" destId="{0DACABA3-00DA-4C73-8661-F133E94FA494}" srcOrd="4" destOrd="0" presId="urn:microsoft.com/office/officeart/2005/8/layout/venn3"/>
    <dgm:cxn modelId="{FDDF6563-E59C-4B08-95A8-8182C0605BE1}" type="presParOf" srcId="{5483B14F-6731-4F11-80A7-2C74A6AC89A1}" destId="{AE80A38D-5C01-4A62-84D8-BCACFD21E1E5}" srcOrd="5" destOrd="0" presId="urn:microsoft.com/office/officeart/2005/8/layout/venn3"/>
    <dgm:cxn modelId="{7A57022F-E89A-4DC9-A2A4-32ECB6587897}" type="presParOf" srcId="{5483B14F-6731-4F11-80A7-2C74A6AC89A1}" destId="{3AF6147A-56B5-41A9-8A3C-6BAD32A7A57E}" srcOrd="6" destOrd="0" presId="urn:microsoft.com/office/officeart/2005/8/layout/ven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847C825-2EE4-4970-8F91-43FCD21B9EFB}" type="doc">
      <dgm:prSet loTypeId="urn:microsoft.com/office/officeart/2005/8/layout/gear1" loCatId="cycle" qsTypeId="urn:microsoft.com/office/officeart/2005/8/quickstyle/3d9" qsCatId="3D" csTypeId="urn:microsoft.com/office/officeart/2005/8/colors/accent3_3" csCatId="accent3" phldr="1"/>
      <dgm:spPr/>
    </dgm:pt>
    <dgm:pt modelId="{8107A156-5C52-45F4-B928-19323396B383}">
      <dgm:prSet phldrT="[文本]" custT="1"/>
      <dgm:spPr/>
      <dgm:t>
        <a:bodyPr/>
        <a:lstStyle/>
        <a:p>
          <a:r>
            <a:rPr lang="zh-CN" altLang="en-US" sz="3600" dirty="0" smtClean="0">
              <a:solidFill>
                <a:schemeClr val="tx1"/>
              </a:solidFill>
            </a:rPr>
            <a:t>处罚</a:t>
          </a:r>
          <a:endParaRPr lang="zh-CN" altLang="en-US" sz="3600" dirty="0">
            <a:solidFill>
              <a:schemeClr val="tx1"/>
            </a:solidFill>
          </a:endParaRPr>
        </a:p>
      </dgm:t>
    </dgm:pt>
    <dgm:pt modelId="{A4997264-3A49-4D8A-87E3-C0508D1691AA}" type="parTrans" cxnId="{B3240AB0-F3BE-4A30-8CF4-2DCDB8B4027F}">
      <dgm:prSet/>
      <dgm:spPr/>
      <dgm:t>
        <a:bodyPr/>
        <a:lstStyle/>
        <a:p>
          <a:endParaRPr lang="zh-CN" altLang="en-US" sz="3600">
            <a:solidFill>
              <a:schemeClr val="tx1"/>
            </a:solidFill>
          </a:endParaRPr>
        </a:p>
      </dgm:t>
    </dgm:pt>
    <dgm:pt modelId="{B964EF2B-CC14-4E5F-ADD4-FBC5EE409292}" type="sibTrans" cxnId="{B3240AB0-F3BE-4A30-8CF4-2DCDB8B4027F}">
      <dgm:prSet/>
      <dgm:spPr/>
      <dgm:t>
        <a:bodyPr/>
        <a:lstStyle/>
        <a:p>
          <a:endParaRPr lang="zh-CN" altLang="en-US" sz="3600">
            <a:solidFill>
              <a:schemeClr val="tx1"/>
            </a:solidFill>
          </a:endParaRPr>
        </a:p>
      </dgm:t>
    </dgm:pt>
    <dgm:pt modelId="{35976CAB-CDD7-4C0A-B193-BCF271CA2BCA}">
      <dgm:prSet phldrT="[文本]" custT="1"/>
      <dgm:spPr/>
      <dgm:t>
        <a:bodyPr/>
        <a:lstStyle/>
        <a:p>
          <a:r>
            <a:rPr lang="zh-CN" altLang="en-US" sz="3600" dirty="0" smtClean="0">
              <a:solidFill>
                <a:schemeClr val="tx1"/>
              </a:solidFill>
            </a:rPr>
            <a:t>违规</a:t>
          </a:r>
          <a:endParaRPr lang="zh-CN" altLang="en-US" sz="3600" dirty="0">
            <a:solidFill>
              <a:schemeClr val="tx1"/>
            </a:solidFill>
          </a:endParaRPr>
        </a:p>
      </dgm:t>
    </dgm:pt>
    <dgm:pt modelId="{8470728E-F1D1-494E-8BB5-90526A894010}" type="parTrans" cxnId="{564B84D4-2448-46EF-B3AA-B36B12FF0FE4}">
      <dgm:prSet/>
      <dgm:spPr/>
      <dgm:t>
        <a:bodyPr/>
        <a:lstStyle/>
        <a:p>
          <a:endParaRPr lang="zh-CN" altLang="en-US" sz="3600">
            <a:solidFill>
              <a:schemeClr val="tx1"/>
            </a:solidFill>
          </a:endParaRPr>
        </a:p>
      </dgm:t>
    </dgm:pt>
    <dgm:pt modelId="{CB15886F-9A1E-4292-96EF-B44E33BDF972}" type="sibTrans" cxnId="{564B84D4-2448-46EF-B3AA-B36B12FF0FE4}">
      <dgm:prSet/>
      <dgm:spPr/>
      <dgm:t>
        <a:bodyPr/>
        <a:lstStyle/>
        <a:p>
          <a:endParaRPr lang="zh-CN" altLang="en-US" sz="3600">
            <a:solidFill>
              <a:schemeClr val="tx1"/>
            </a:solidFill>
          </a:endParaRPr>
        </a:p>
      </dgm:t>
    </dgm:pt>
    <dgm:pt modelId="{2C21C191-3AAD-4DE4-B6AF-3EC60405ED10}">
      <dgm:prSet phldrT="[文本]" custT="1"/>
      <dgm:spPr/>
      <dgm:t>
        <a:bodyPr/>
        <a:lstStyle/>
        <a:p>
          <a:r>
            <a:rPr lang="zh-CN" altLang="en-US" sz="3600" dirty="0" smtClean="0">
              <a:solidFill>
                <a:schemeClr val="tx1"/>
              </a:solidFill>
            </a:rPr>
            <a:t>违规</a:t>
          </a:r>
          <a:endParaRPr lang="zh-CN" altLang="en-US" sz="3600" dirty="0">
            <a:solidFill>
              <a:schemeClr val="tx1"/>
            </a:solidFill>
          </a:endParaRPr>
        </a:p>
      </dgm:t>
    </dgm:pt>
    <dgm:pt modelId="{2C77CD5F-7909-42FB-B8F7-8FFB1D169D44}" type="parTrans" cxnId="{FDB7B1BA-9918-49F7-ACC7-6DAA00C4F68C}">
      <dgm:prSet/>
      <dgm:spPr/>
      <dgm:t>
        <a:bodyPr/>
        <a:lstStyle/>
        <a:p>
          <a:endParaRPr lang="zh-CN" altLang="en-US" sz="3600">
            <a:solidFill>
              <a:schemeClr val="tx1"/>
            </a:solidFill>
          </a:endParaRPr>
        </a:p>
      </dgm:t>
    </dgm:pt>
    <dgm:pt modelId="{DB68BDF0-5485-447A-8FA4-4EDCE109E92F}" type="sibTrans" cxnId="{FDB7B1BA-9918-49F7-ACC7-6DAA00C4F68C}">
      <dgm:prSet/>
      <dgm:spPr/>
      <dgm:t>
        <a:bodyPr/>
        <a:lstStyle/>
        <a:p>
          <a:endParaRPr lang="zh-CN" altLang="en-US" sz="3600">
            <a:solidFill>
              <a:schemeClr val="tx1"/>
            </a:solidFill>
          </a:endParaRPr>
        </a:p>
      </dgm:t>
    </dgm:pt>
    <dgm:pt modelId="{5B30FA32-998B-404A-AC5F-5719D2E912ED}" type="pres">
      <dgm:prSet presAssocID="{5847C825-2EE4-4970-8F91-43FCD21B9EFB}" presName="composite" presStyleCnt="0">
        <dgm:presLayoutVars>
          <dgm:chMax val="3"/>
          <dgm:animLvl val="lvl"/>
          <dgm:resizeHandles val="exact"/>
        </dgm:presLayoutVars>
      </dgm:prSet>
      <dgm:spPr/>
    </dgm:pt>
    <dgm:pt modelId="{D933C9B2-B511-4EEC-9F74-E141FD302BCE}" type="pres">
      <dgm:prSet presAssocID="{8107A156-5C52-45F4-B928-19323396B383}" presName="gear1" presStyleLbl="node1" presStyleIdx="0" presStyleCnt="3">
        <dgm:presLayoutVars>
          <dgm:chMax val="1"/>
          <dgm:bulletEnabled val="1"/>
        </dgm:presLayoutVars>
      </dgm:prSet>
      <dgm:spPr/>
      <dgm:t>
        <a:bodyPr/>
        <a:lstStyle/>
        <a:p>
          <a:endParaRPr lang="zh-CN" altLang="en-US"/>
        </a:p>
      </dgm:t>
    </dgm:pt>
    <dgm:pt modelId="{6BF7297D-A5B6-47DE-8E21-CD9623789D18}" type="pres">
      <dgm:prSet presAssocID="{8107A156-5C52-45F4-B928-19323396B383}" presName="gear1srcNode" presStyleLbl="node1" presStyleIdx="0" presStyleCnt="3"/>
      <dgm:spPr/>
      <dgm:t>
        <a:bodyPr/>
        <a:lstStyle/>
        <a:p>
          <a:endParaRPr lang="zh-CN" altLang="en-US"/>
        </a:p>
      </dgm:t>
    </dgm:pt>
    <dgm:pt modelId="{9793B965-7718-4991-BBA6-5C55BEE248E2}" type="pres">
      <dgm:prSet presAssocID="{8107A156-5C52-45F4-B928-19323396B383}" presName="gear1dstNode" presStyleLbl="node1" presStyleIdx="0" presStyleCnt="3"/>
      <dgm:spPr/>
      <dgm:t>
        <a:bodyPr/>
        <a:lstStyle/>
        <a:p>
          <a:endParaRPr lang="zh-CN" altLang="en-US"/>
        </a:p>
      </dgm:t>
    </dgm:pt>
    <dgm:pt modelId="{785DA9FE-91A7-45AB-8B0F-0ED3451CE8E5}" type="pres">
      <dgm:prSet presAssocID="{35976CAB-CDD7-4C0A-B193-BCF271CA2BCA}" presName="gear2" presStyleLbl="node1" presStyleIdx="1" presStyleCnt="3">
        <dgm:presLayoutVars>
          <dgm:chMax val="1"/>
          <dgm:bulletEnabled val="1"/>
        </dgm:presLayoutVars>
      </dgm:prSet>
      <dgm:spPr/>
      <dgm:t>
        <a:bodyPr/>
        <a:lstStyle/>
        <a:p>
          <a:endParaRPr lang="zh-CN" altLang="en-US"/>
        </a:p>
      </dgm:t>
    </dgm:pt>
    <dgm:pt modelId="{92F53C93-15DD-4FC9-90F2-56105214D804}" type="pres">
      <dgm:prSet presAssocID="{35976CAB-CDD7-4C0A-B193-BCF271CA2BCA}" presName="gear2srcNode" presStyleLbl="node1" presStyleIdx="1" presStyleCnt="3"/>
      <dgm:spPr/>
      <dgm:t>
        <a:bodyPr/>
        <a:lstStyle/>
        <a:p>
          <a:endParaRPr lang="zh-CN" altLang="en-US"/>
        </a:p>
      </dgm:t>
    </dgm:pt>
    <dgm:pt modelId="{CBEB4864-D28D-40BF-BFA4-6A51FB30FB6A}" type="pres">
      <dgm:prSet presAssocID="{35976CAB-CDD7-4C0A-B193-BCF271CA2BCA}" presName="gear2dstNode" presStyleLbl="node1" presStyleIdx="1" presStyleCnt="3"/>
      <dgm:spPr/>
      <dgm:t>
        <a:bodyPr/>
        <a:lstStyle/>
        <a:p>
          <a:endParaRPr lang="zh-CN" altLang="en-US"/>
        </a:p>
      </dgm:t>
    </dgm:pt>
    <dgm:pt modelId="{B30D8D89-DD22-45C0-8ECD-5154791AF195}" type="pres">
      <dgm:prSet presAssocID="{2C21C191-3AAD-4DE4-B6AF-3EC60405ED10}" presName="gear3" presStyleLbl="node1" presStyleIdx="2" presStyleCnt="3"/>
      <dgm:spPr/>
      <dgm:t>
        <a:bodyPr/>
        <a:lstStyle/>
        <a:p>
          <a:endParaRPr lang="zh-CN" altLang="en-US"/>
        </a:p>
      </dgm:t>
    </dgm:pt>
    <dgm:pt modelId="{32EAF291-C276-4967-A98E-302317A98C50}" type="pres">
      <dgm:prSet presAssocID="{2C21C191-3AAD-4DE4-B6AF-3EC60405ED10}" presName="gear3tx" presStyleLbl="node1" presStyleIdx="2" presStyleCnt="3">
        <dgm:presLayoutVars>
          <dgm:chMax val="1"/>
          <dgm:bulletEnabled val="1"/>
        </dgm:presLayoutVars>
      </dgm:prSet>
      <dgm:spPr/>
      <dgm:t>
        <a:bodyPr/>
        <a:lstStyle/>
        <a:p>
          <a:endParaRPr lang="zh-CN" altLang="en-US"/>
        </a:p>
      </dgm:t>
    </dgm:pt>
    <dgm:pt modelId="{B02803CD-FA16-4A11-81B7-3B406238E0D3}" type="pres">
      <dgm:prSet presAssocID="{2C21C191-3AAD-4DE4-B6AF-3EC60405ED10}" presName="gear3srcNode" presStyleLbl="node1" presStyleIdx="2" presStyleCnt="3"/>
      <dgm:spPr/>
      <dgm:t>
        <a:bodyPr/>
        <a:lstStyle/>
        <a:p>
          <a:endParaRPr lang="zh-CN" altLang="en-US"/>
        </a:p>
      </dgm:t>
    </dgm:pt>
    <dgm:pt modelId="{2C477491-B7BF-4D1F-BCFA-8473CAC74E87}" type="pres">
      <dgm:prSet presAssocID="{2C21C191-3AAD-4DE4-B6AF-3EC60405ED10}" presName="gear3dstNode" presStyleLbl="node1" presStyleIdx="2" presStyleCnt="3"/>
      <dgm:spPr/>
      <dgm:t>
        <a:bodyPr/>
        <a:lstStyle/>
        <a:p>
          <a:endParaRPr lang="zh-CN" altLang="en-US"/>
        </a:p>
      </dgm:t>
    </dgm:pt>
    <dgm:pt modelId="{05E7918D-3D5D-4704-993A-A0D1468CD720}" type="pres">
      <dgm:prSet presAssocID="{B964EF2B-CC14-4E5F-ADD4-FBC5EE409292}" presName="connector1" presStyleLbl="sibTrans2D1" presStyleIdx="0" presStyleCnt="3"/>
      <dgm:spPr/>
      <dgm:t>
        <a:bodyPr/>
        <a:lstStyle/>
        <a:p>
          <a:endParaRPr lang="zh-CN" altLang="en-US"/>
        </a:p>
      </dgm:t>
    </dgm:pt>
    <dgm:pt modelId="{DB356A5C-E234-4259-A75F-CC0C89ED1802}" type="pres">
      <dgm:prSet presAssocID="{CB15886F-9A1E-4292-96EF-B44E33BDF972}" presName="connector2" presStyleLbl="sibTrans2D1" presStyleIdx="1" presStyleCnt="3"/>
      <dgm:spPr/>
      <dgm:t>
        <a:bodyPr/>
        <a:lstStyle/>
        <a:p>
          <a:endParaRPr lang="zh-CN" altLang="en-US"/>
        </a:p>
      </dgm:t>
    </dgm:pt>
    <dgm:pt modelId="{08BD8F7D-F100-4629-8CC6-DA84F42161E1}" type="pres">
      <dgm:prSet presAssocID="{DB68BDF0-5485-447A-8FA4-4EDCE109E92F}" presName="connector3" presStyleLbl="sibTrans2D1" presStyleIdx="2" presStyleCnt="3"/>
      <dgm:spPr/>
      <dgm:t>
        <a:bodyPr/>
        <a:lstStyle/>
        <a:p>
          <a:endParaRPr lang="zh-CN" altLang="en-US"/>
        </a:p>
      </dgm:t>
    </dgm:pt>
  </dgm:ptLst>
  <dgm:cxnLst>
    <dgm:cxn modelId="{7BFF0B61-451D-464D-8FF4-E27DBAA7EDD8}" type="presOf" srcId="{B964EF2B-CC14-4E5F-ADD4-FBC5EE409292}" destId="{05E7918D-3D5D-4704-993A-A0D1468CD720}" srcOrd="0" destOrd="0" presId="urn:microsoft.com/office/officeart/2005/8/layout/gear1"/>
    <dgm:cxn modelId="{EF8C42FE-94EE-4B45-AEED-3DDE9033F924}" type="presOf" srcId="{8107A156-5C52-45F4-B928-19323396B383}" destId="{9793B965-7718-4991-BBA6-5C55BEE248E2}" srcOrd="2" destOrd="0" presId="urn:microsoft.com/office/officeart/2005/8/layout/gear1"/>
    <dgm:cxn modelId="{FD35D7EA-CBA4-4928-A50F-DA715057E62A}" type="presOf" srcId="{5847C825-2EE4-4970-8F91-43FCD21B9EFB}" destId="{5B30FA32-998B-404A-AC5F-5719D2E912ED}" srcOrd="0" destOrd="0" presId="urn:microsoft.com/office/officeart/2005/8/layout/gear1"/>
    <dgm:cxn modelId="{1C2455EA-0925-438E-93C7-56A619F32F3A}" type="presOf" srcId="{2C21C191-3AAD-4DE4-B6AF-3EC60405ED10}" destId="{B30D8D89-DD22-45C0-8ECD-5154791AF195}" srcOrd="0" destOrd="0" presId="urn:microsoft.com/office/officeart/2005/8/layout/gear1"/>
    <dgm:cxn modelId="{7C24B82D-F667-41F1-B14B-3EB4DD155400}" type="presOf" srcId="{2C21C191-3AAD-4DE4-B6AF-3EC60405ED10}" destId="{2C477491-B7BF-4D1F-BCFA-8473CAC74E87}" srcOrd="3" destOrd="0" presId="urn:microsoft.com/office/officeart/2005/8/layout/gear1"/>
    <dgm:cxn modelId="{EDC6D5EF-07E1-4B32-BBE8-BB57B748F1D7}" type="presOf" srcId="{2C21C191-3AAD-4DE4-B6AF-3EC60405ED10}" destId="{B02803CD-FA16-4A11-81B7-3B406238E0D3}" srcOrd="2" destOrd="0" presId="urn:microsoft.com/office/officeart/2005/8/layout/gear1"/>
    <dgm:cxn modelId="{B3240AB0-F3BE-4A30-8CF4-2DCDB8B4027F}" srcId="{5847C825-2EE4-4970-8F91-43FCD21B9EFB}" destId="{8107A156-5C52-45F4-B928-19323396B383}" srcOrd="0" destOrd="0" parTransId="{A4997264-3A49-4D8A-87E3-C0508D1691AA}" sibTransId="{B964EF2B-CC14-4E5F-ADD4-FBC5EE409292}"/>
    <dgm:cxn modelId="{7A8295B3-3B87-4EBC-8778-FEB07967052E}" type="presOf" srcId="{8107A156-5C52-45F4-B928-19323396B383}" destId="{6BF7297D-A5B6-47DE-8E21-CD9623789D18}" srcOrd="1" destOrd="0" presId="urn:microsoft.com/office/officeart/2005/8/layout/gear1"/>
    <dgm:cxn modelId="{9328C0C4-A720-4E24-9D76-9618AEA60879}" type="presOf" srcId="{35976CAB-CDD7-4C0A-B193-BCF271CA2BCA}" destId="{785DA9FE-91A7-45AB-8B0F-0ED3451CE8E5}" srcOrd="0" destOrd="0" presId="urn:microsoft.com/office/officeart/2005/8/layout/gear1"/>
    <dgm:cxn modelId="{C34E2D34-8017-42CC-A9E0-641CA4F3B5F9}" type="presOf" srcId="{35976CAB-CDD7-4C0A-B193-BCF271CA2BCA}" destId="{92F53C93-15DD-4FC9-90F2-56105214D804}" srcOrd="1" destOrd="0" presId="urn:microsoft.com/office/officeart/2005/8/layout/gear1"/>
    <dgm:cxn modelId="{3F344188-9ACE-4ADC-9F41-E500C0E37ABB}" type="presOf" srcId="{DB68BDF0-5485-447A-8FA4-4EDCE109E92F}" destId="{08BD8F7D-F100-4629-8CC6-DA84F42161E1}" srcOrd="0" destOrd="0" presId="urn:microsoft.com/office/officeart/2005/8/layout/gear1"/>
    <dgm:cxn modelId="{B0E1F1DF-8DE5-4BD4-B0BC-D37997244E53}" type="presOf" srcId="{8107A156-5C52-45F4-B928-19323396B383}" destId="{D933C9B2-B511-4EEC-9F74-E141FD302BCE}" srcOrd="0" destOrd="0" presId="urn:microsoft.com/office/officeart/2005/8/layout/gear1"/>
    <dgm:cxn modelId="{FDB7B1BA-9918-49F7-ACC7-6DAA00C4F68C}" srcId="{5847C825-2EE4-4970-8F91-43FCD21B9EFB}" destId="{2C21C191-3AAD-4DE4-B6AF-3EC60405ED10}" srcOrd="2" destOrd="0" parTransId="{2C77CD5F-7909-42FB-B8F7-8FFB1D169D44}" sibTransId="{DB68BDF0-5485-447A-8FA4-4EDCE109E92F}"/>
    <dgm:cxn modelId="{564B84D4-2448-46EF-B3AA-B36B12FF0FE4}" srcId="{5847C825-2EE4-4970-8F91-43FCD21B9EFB}" destId="{35976CAB-CDD7-4C0A-B193-BCF271CA2BCA}" srcOrd="1" destOrd="0" parTransId="{8470728E-F1D1-494E-8BB5-90526A894010}" sibTransId="{CB15886F-9A1E-4292-96EF-B44E33BDF972}"/>
    <dgm:cxn modelId="{EB766F0C-9D60-4D25-818E-71C75D852D7D}" type="presOf" srcId="{2C21C191-3AAD-4DE4-B6AF-3EC60405ED10}" destId="{32EAF291-C276-4967-A98E-302317A98C50}" srcOrd="1" destOrd="0" presId="urn:microsoft.com/office/officeart/2005/8/layout/gear1"/>
    <dgm:cxn modelId="{18C788F7-8274-463F-92F8-280CFCE67412}" type="presOf" srcId="{35976CAB-CDD7-4C0A-B193-BCF271CA2BCA}" destId="{CBEB4864-D28D-40BF-BFA4-6A51FB30FB6A}" srcOrd="2" destOrd="0" presId="urn:microsoft.com/office/officeart/2005/8/layout/gear1"/>
    <dgm:cxn modelId="{0D422339-B9C8-4B11-BA42-541B8125922D}" type="presOf" srcId="{CB15886F-9A1E-4292-96EF-B44E33BDF972}" destId="{DB356A5C-E234-4259-A75F-CC0C89ED1802}" srcOrd="0" destOrd="0" presId="urn:microsoft.com/office/officeart/2005/8/layout/gear1"/>
    <dgm:cxn modelId="{03F48B77-0CD3-466D-92A2-6539835A73D3}" type="presParOf" srcId="{5B30FA32-998B-404A-AC5F-5719D2E912ED}" destId="{D933C9B2-B511-4EEC-9F74-E141FD302BCE}" srcOrd="0" destOrd="0" presId="urn:microsoft.com/office/officeart/2005/8/layout/gear1"/>
    <dgm:cxn modelId="{6019F823-4D20-445D-A92F-5AF354BBF424}" type="presParOf" srcId="{5B30FA32-998B-404A-AC5F-5719D2E912ED}" destId="{6BF7297D-A5B6-47DE-8E21-CD9623789D18}" srcOrd="1" destOrd="0" presId="urn:microsoft.com/office/officeart/2005/8/layout/gear1"/>
    <dgm:cxn modelId="{B3058042-2E2A-4CE4-9301-4CAC31FFDB15}" type="presParOf" srcId="{5B30FA32-998B-404A-AC5F-5719D2E912ED}" destId="{9793B965-7718-4991-BBA6-5C55BEE248E2}" srcOrd="2" destOrd="0" presId="urn:microsoft.com/office/officeart/2005/8/layout/gear1"/>
    <dgm:cxn modelId="{E07E832A-BB0B-447E-B9DF-4C68C151B908}" type="presParOf" srcId="{5B30FA32-998B-404A-AC5F-5719D2E912ED}" destId="{785DA9FE-91A7-45AB-8B0F-0ED3451CE8E5}" srcOrd="3" destOrd="0" presId="urn:microsoft.com/office/officeart/2005/8/layout/gear1"/>
    <dgm:cxn modelId="{E4739AC3-7B80-410B-B8DA-13959BDA1ADA}" type="presParOf" srcId="{5B30FA32-998B-404A-AC5F-5719D2E912ED}" destId="{92F53C93-15DD-4FC9-90F2-56105214D804}" srcOrd="4" destOrd="0" presId="urn:microsoft.com/office/officeart/2005/8/layout/gear1"/>
    <dgm:cxn modelId="{E3B7534E-BC2C-45E2-B6BD-26C3DC406DCF}" type="presParOf" srcId="{5B30FA32-998B-404A-AC5F-5719D2E912ED}" destId="{CBEB4864-D28D-40BF-BFA4-6A51FB30FB6A}" srcOrd="5" destOrd="0" presId="urn:microsoft.com/office/officeart/2005/8/layout/gear1"/>
    <dgm:cxn modelId="{E9BC27EE-C5CF-4449-88DD-12A0ECE5CD30}" type="presParOf" srcId="{5B30FA32-998B-404A-AC5F-5719D2E912ED}" destId="{B30D8D89-DD22-45C0-8ECD-5154791AF195}" srcOrd="6" destOrd="0" presId="urn:microsoft.com/office/officeart/2005/8/layout/gear1"/>
    <dgm:cxn modelId="{7DC46572-32D7-4E5F-966B-8902A0DBE3F9}" type="presParOf" srcId="{5B30FA32-998B-404A-AC5F-5719D2E912ED}" destId="{32EAF291-C276-4967-A98E-302317A98C50}" srcOrd="7" destOrd="0" presId="urn:microsoft.com/office/officeart/2005/8/layout/gear1"/>
    <dgm:cxn modelId="{FBFD6685-AC7A-4926-B68D-51D60C6CBD20}" type="presParOf" srcId="{5B30FA32-998B-404A-AC5F-5719D2E912ED}" destId="{B02803CD-FA16-4A11-81B7-3B406238E0D3}" srcOrd="8" destOrd="0" presId="urn:microsoft.com/office/officeart/2005/8/layout/gear1"/>
    <dgm:cxn modelId="{A5B63C82-2325-4703-864F-7FADB2747438}" type="presParOf" srcId="{5B30FA32-998B-404A-AC5F-5719D2E912ED}" destId="{2C477491-B7BF-4D1F-BCFA-8473CAC74E87}" srcOrd="9" destOrd="0" presId="urn:microsoft.com/office/officeart/2005/8/layout/gear1"/>
    <dgm:cxn modelId="{12B333A5-60AC-4B73-A6DB-DAC7264A81A2}" type="presParOf" srcId="{5B30FA32-998B-404A-AC5F-5719D2E912ED}" destId="{05E7918D-3D5D-4704-993A-A0D1468CD720}" srcOrd="10" destOrd="0" presId="urn:microsoft.com/office/officeart/2005/8/layout/gear1"/>
    <dgm:cxn modelId="{260421E9-B5F8-4767-9198-A6D317A67B0B}" type="presParOf" srcId="{5B30FA32-998B-404A-AC5F-5719D2E912ED}" destId="{DB356A5C-E234-4259-A75F-CC0C89ED1802}" srcOrd="11" destOrd="0" presId="urn:microsoft.com/office/officeart/2005/8/layout/gear1"/>
    <dgm:cxn modelId="{F8AB1176-1BED-4A4D-B7F0-5426218DC9CA}" type="presParOf" srcId="{5B30FA32-998B-404A-AC5F-5719D2E912ED}" destId="{08BD8F7D-F100-4629-8CC6-DA84F42161E1}"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979CC5-1818-4B54-9224-E92E9F8FB1B2}"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zh-CN" altLang="en-US"/>
        </a:p>
      </dgm:t>
    </dgm:pt>
    <dgm:pt modelId="{EB813FB0-8863-441A-841E-025928C7A542}">
      <dgm:prSet phldrT="[文本]" custT="1"/>
      <dgm:spPr/>
      <dgm:t>
        <a:bodyPr/>
        <a:lstStyle/>
        <a:p>
          <a:r>
            <a:rPr lang="zh-CN" altLang="en-US" sz="2400" b="1" dirty="0" smtClean="0">
              <a:solidFill>
                <a:schemeClr val="tx1"/>
              </a:solidFill>
            </a:rPr>
            <a:t>见证</a:t>
          </a:r>
          <a:endParaRPr lang="zh-CN" altLang="en-US" sz="2400" b="1" dirty="0">
            <a:solidFill>
              <a:schemeClr val="tx1"/>
            </a:solidFill>
          </a:endParaRPr>
        </a:p>
      </dgm:t>
    </dgm:pt>
    <dgm:pt modelId="{AED610F3-C261-45B3-9172-216896263631}" type="parTrans" cxnId="{7F3268E8-09FA-48F8-8749-63938D1B92A4}">
      <dgm:prSet/>
      <dgm:spPr/>
      <dgm:t>
        <a:bodyPr/>
        <a:lstStyle/>
        <a:p>
          <a:endParaRPr lang="zh-CN" altLang="en-US" sz="2400" b="1">
            <a:solidFill>
              <a:schemeClr val="tx1"/>
            </a:solidFill>
          </a:endParaRPr>
        </a:p>
      </dgm:t>
    </dgm:pt>
    <dgm:pt modelId="{7F0A34EA-C3B1-4B83-A9AB-E8E3FB418D6B}" type="sibTrans" cxnId="{7F3268E8-09FA-48F8-8749-63938D1B92A4}">
      <dgm:prSet/>
      <dgm:spPr/>
      <dgm:t>
        <a:bodyPr/>
        <a:lstStyle/>
        <a:p>
          <a:endParaRPr lang="zh-CN" altLang="en-US" sz="2400" b="1">
            <a:solidFill>
              <a:schemeClr val="tx1"/>
            </a:solidFill>
          </a:endParaRPr>
        </a:p>
      </dgm:t>
    </dgm:pt>
    <dgm:pt modelId="{29E8C418-267C-4638-9A90-1400790D4D3E}">
      <dgm:prSet phldrT="[文本]" custT="1"/>
      <dgm:spPr/>
      <dgm:t>
        <a:bodyPr/>
        <a:lstStyle/>
        <a:p>
          <a:r>
            <a:rPr lang="zh-CN" altLang="en-US" sz="2400" b="1" dirty="0" smtClean="0">
              <a:solidFill>
                <a:schemeClr val="tx1"/>
              </a:solidFill>
            </a:rPr>
            <a:t>取样</a:t>
          </a:r>
          <a:endParaRPr lang="zh-CN" altLang="en-US" sz="2400" b="1" dirty="0">
            <a:solidFill>
              <a:schemeClr val="tx1"/>
            </a:solidFill>
          </a:endParaRPr>
        </a:p>
      </dgm:t>
    </dgm:pt>
    <dgm:pt modelId="{5BFB515A-BF7E-4454-A268-750866DD0606}" type="parTrans" cxnId="{BF8D4470-5D43-447B-8C82-5C4776067124}">
      <dgm:prSet/>
      <dgm:spPr/>
      <dgm:t>
        <a:bodyPr/>
        <a:lstStyle/>
        <a:p>
          <a:endParaRPr lang="zh-CN" altLang="en-US" sz="2400" b="1">
            <a:solidFill>
              <a:schemeClr val="tx1"/>
            </a:solidFill>
          </a:endParaRPr>
        </a:p>
      </dgm:t>
    </dgm:pt>
    <dgm:pt modelId="{4A7536A1-3DCC-4C18-81CD-3DB327714317}" type="sibTrans" cxnId="{BF8D4470-5D43-447B-8C82-5C4776067124}">
      <dgm:prSet/>
      <dgm:spPr/>
      <dgm:t>
        <a:bodyPr/>
        <a:lstStyle/>
        <a:p>
          <a:endParaRPr lang="zh-CN" altLang="en-US" sz="2400" b="1">
            <a:solidFill>
              <a:schemeClr val="tx1"/>
            </a:solidFill>
          </a:endParaRPr>
        </a:p>
      </dgm:t>
    </dgm:pt>
    <dgm:pt modelId="{C6CFF2C7-B67D-4BBF-9791-D891792CBCA8}">
      <dgm:prSet phldrT="[文本]" custT="1"/>
      <dgm:spPr/>
      <dgm:t>
        <a:bodyPr/>
        <a:lstStyle/>
        <a:p>
          <a:r>
            <a:rPr lang="zh-CN" altLang="en-US" sz="2400" b="1" dirty="0" smtClean="0">
              <a:solidFill>
                <a:schemeClr val="tx1"/>
              </a:solidFill>
            </a:rPr>
            <a:t>送检</a:t>
          </a:r>
          <a:endParaRPr lang="zh-CN" altLang="en-US" sz="2400" b="1" dirty="0">
            <a:solidFill>
              <a:schemeClr val="tx1"/>
            </a:solidFill>
          </a:endParaRPr>
        </a:p>
      </dgm:t>
    </dgm:pt>
    <dgm:pt modelId="{2E91DDDF-F9F9-410E-8E81-BBA12E3533F9}" type="parTrans" cxnId="{A26A2EE6-C70C-46D9-ACFA-AF5F1853E69B}">
      <dgm:prSet/>
      <dgm:spPr/>
      <dgm:t>
        <a:bodyPr/>
        <a:lstStyle/>
        <a:p>
          <a:endParaRPr lang="zh-CN" altLang="en-US" sz="2400" b="1">
            <a:solidFill>
              <a:schemeClr val="tx1"/>
            </a:solidFill>
          </a:endParaRPr>
        </a:p>
      </dgm:t>
    </dgm:pt>
    <dgm:pt modelId="{F80BD83B-719D-403F-B7D6-4669B9EF924D}" type="sibTrans" cxnId="{A26A2EE6-C70C-46D9-ACFA-AF5F1853E69B}">
      <dgm:prSet/>
      <dgm:spPr/>
      <dgm:t>
        <a:bodyPr/>
        <a:lstStyle/>
        <a:p>
          <a:endParaRPr lang="zh-CN" altLang="en-US" sz="2400" b="1">
            <a:solidFill>
              <a:schemeClr val="tx1"/>
            </a:solidFill>
          </a:endParaRPr>
        </a:p>
      </dgm:t>
    </dgm:pt>
    <dgm:pt modelId="{DBFEFC36-6029-4E1F-AC94-B19964396738}">
      <dgm:prSet phldrT="[文本]" custT="1"/>
      <dgm:spPr/>
      <dgm:t>
        <a:bodyPr/>
        <a:lstStyle/>
        <a:p>
          <a:r>
            <a:rPr lang="zh-CN" altLang="en-US" sz="2400" b="1" dirty="0" smtClean="0">
              <a:solidFill>
                <a:schemeClr val="tx1"/>
              </a:solidFill>
            </a:rPr>
            <a:t>检测</a:t>
          </a:r>
          <a:endParaRPr lang="zh-CN" altLang="en-US" sz="2400" b="1" dirty="0">
            <a:solidFill>
              <a:schemeClr val="tx1"/>
            </a:solidFill>
          </a:endParaRPr>
        </a:p>
      </dgm:t>
    </dgm:pt>
    <dgm:pt modelId="{15BE4D2F-C30E-4E05-BC6D-753B45572CF1}" type="parTrans" cxnId="{3D83510A-DB0A-4B85-8BDA-D169D7A1DE5C}">
      <dgm:prSet/>
      <dgm:spPr/>
      <dgm:t>
        <a:bodyPr/>
        <a:lstStyle/>
        <a:p>
          <a:endParaRPr lang="zh-CN" altLang="en-US" sz="2400" b="1">
            <a:solidFill>
              <a:schemeClr val="tx1"/>
            </a:solidFill>
          </a:endParaRPr>
        </a:p>
      </dgm:t>
    </dgm:pt>
    <dgm:pt modelId="{C4D5F393-14CE-4A16-9D5F-B3B048FF1A21}" type="sibTrans" cxnId="{3D83510A-DB0A-4B85-8BDA-D169D7A1DE5C}">
      <dgm:prSet/>
      <dgm:spPr/>
      <dgm:t>
        <a:bodyPr/>
        <a:lstStyle/>
        <a:p>
          <a:endParaRPr lang="zh-CN" altLang="en-US" sz="2400" b="1">
            <a:solidFill>
              <a:schemeClr val="tx1"/>
            </a:solidFill>
          </a:endParaRPr>
        </a:p>
      </dgm:t>
    </dgm:pt>
    <dgm:pt modelId="{94A1DAC8-198D-4676-B7C3-D5B4529F7587}">
      <dgm:prSet phldrT="[文本]" custT="1"/>
      <dgm:spPr/>
      <dgm:t>
        <a:bodyPr/>
        <a:lstStyle/>
        <a:p>
          <a:r>
            <a:rPr lang="zh-CN" altLang="en-US" sz="2400" b="1" dirty="0" smtClean="0">
              <a:solidFill>
                <a:schemeClr val="tx1"/>
              </a:solidFill>
              <a:latin typeface="+mn-lt"/>
              <a:ea typeface="+mn-ea"/>
              <a:cs typeface="+mn-cs"/>
            </a:rPr>
            <a:t>公证性</a:t>
          </a:r>
          <a:endParaRPr lang="zh-CN" altLang="en-US" sz="2400" b="1" dirty="0">
            <a:solidFill>
              <a:schemeClr val="tx1"/>
            </a:solidFill>
          </a:endParaRPr>
        </a:p>
      </dgm:t>
    </dgm:pt>
    <dgm:pt modelId="{1D3A9173-72F3-43FD-B834-E6486EE51FBB}" type="parTrans" cxnId="{F5FE7F39-1728-43A0-B527-621D3B071433}">
      <dgm:prSet/>
      <dgm:spPr/>
      <dgm:t>
        <a:bodyPr/>
        <a:lstStyle/>
        <a:p>
          <a:endParaRPr lang="zh-CN" altLang="en-US" sz="2400" b="1">
            <a:solidFill>
              <a:schemeClr val="tx1"/>
            </a:solidFill>
          </a:endParaRPr>
        </a:p>
      </dgm:t>
    </dgm:pt>
    <dgm:pt modelId="{C0ABBD25-0107-4A4A-AFD3-5DB6A6892771}" type="sibTrans" cxnId="{F5FE7F39-1728-43A0-B527-621D3B071433}">
      <dgm:prSet/>
      <dgm:spPr/>
      <dgm:t>
        <a:bodyPr/>
        <a:lstStyle/>
        <a:p>
          <a:endParaRPr lang="zh-CN" altLang="en-US" sz="2400" b="1">
            <a:solidFill>
              <a:schemeClr val="tx1"/>
            </a:solidFill>
          </a:endParaRPr>
        </a:p>
      </dgm:t>
    </dgm:pt>
    <dgm:pt modelId="{5EB23558-66EA-43EE-96BC-4292FB055B3D}">
      <dgm:prSet phldrT="[文本]" custT="1"/>
      <dgm:spPr/>
      <dgm:t>
        <a:bodyPr/>
        <a:lstStyle/>
        <a:p>
          <a:r>
            <a:rPr lang="zh-CN" altLang="en-US" sz="2400" b="1" dirty="0" smtClean="0">
              <a:solidFill>
                <a:schemeClr val="tx1"/>
              </a:solidFill>
              <a:latin typeface="+mn-lt"/>
              <a:ea typeface="+mn-ea"/>
              <a:cs typeface="+mn-cs"/>
            </a:rPr>
            <a:t>科学性</a:t>
          </a:r>
          <a:endParaRPr lang="zh-CN" altLang="en-US" sz="2400" b="1" dirty="0">
            <a:solidFill>
              <a:schemeClr val="tx1"/>
            </a:solidFill>
          </a:endParaRPr>
        </a:p>
      </dgm:t>
    </dgm:pt>
    <dgm:pt modelId="{4AA370F6-E047-417E-B6E9-F2A9F03B1F4E}" type="parTrans" cxnId="{6004CFB6-C3B9-4210-B2A2-A648CB657D4F}">
      <dgm:prSet/>
      <dgm:spPr/>
      <dgm:t>
        <a:bodyPr/>
        <a:lstStyle/>
        <a:p>
          <a:endParaRPr lang="zh-CN" altLang="en-US" sz="2400" b="1">
            <a:solidFill>
              <a:schemeClr val="tx1"/>
            </a:solidFill>
          </a:endParaRPr>
        </a:p>
      </dgm:t>
    </dgm:pt>
    <dgm:pt modelId="{B0D72FA8-666B-4C22-A060-68DEF8DBA5E7}" type="sibTrans" cxnId="{6004CFB6-C3B9-4210-B2A2-A648CB657D4F}">
      <dgm:prSet/>
      <dgm:spPr/>
      <dgm:t>
        <a:bodyPr/>
        <a:lstStyle/>
        <a:p>
          <a:endParaRPr lang="zh-CN" altLang="en-US" sz="2400" b="1">
            <a:solidFill>
              <a:schemeClr val="tx1"/>
            </a:solidFill>
          </a:endParaRPr>
        </a:p>
      </dgm:t>
    </dgm:pt>
    <dgm:pt modelId="{B927B111-C245-4602-858F-E71AE6D5016F}">
      <dgm:prSet phldrT="[文本]" custT="1"/>
      <dgm:spPr/>
      <dgm:t>
        <a:bodyPr/>
        <a:lstStyle/>
        <a:p>
          <a:r>
            <a:rPr lang="zh-CN" altLang="en-US" sz="2400" b="1" dirty="0" smtClean="0">
              <a:solidFill>
                <a:schemeClr val="tx1"/>
              </a:solidFill>
            </a:rPr>
            <a:t>验收评估</a:t>
          </a:r>
          <a:endParaRPr lang="en-US" altLang="zh-CN" sz="2400" b="1" dirty="0" smtClean="0">
            <a:solidFill>
              <a:schemeClr val="tx1"/>
            </a:solidFill>
          </a:endParaRPr>
        </a:p>
      </dgm:t>
    </dgm:pt>
    <dgm:pt modelId="{0039E10B-E8F4-4077-8CCA-F2CB772B92F0}" type="parTrans" cxnId="{96479F8F-4B5A-477B-9D61-9A2DE4DBC088}">
      <dgm:prSet/>
      <dgm:spPr/>
      <dgm:t>
        <a:bodyPr/>
        <a:lstStyle/>
        <a:p>
          <a:endParaRPr lang="zh-CN" altLang="en-US" sz="2400" b="1">
            <a:solidFill>
              <a:schemeClr val="tx1"/>
            </a:solidFill>
          </a:endParaRPr>
        </a:p>
      </dgm:t>
    </dgm:pt>
    <dgm:pt modelId="{1091DE86-E9EE-4933-BA69-E15CF39BF8D6}" type="sibTrans" cxnId="{96479F8F-4B5A-477B-9D61-9A2DE4DBC088}">
      <dgm:prSet/>
      <dgm:spPr/>
      <dgm:t>
        <a:bodyPr/>
        <a:lstStyle/>
        <a:p>
          <a:endParaRPr lang="zh-CN" altLang="en-US" sz="2400" b="1">
            <a:solidFill>
              <a:schemeClr val="tx1"/>
            </a:solidFill>
          </a:endParaRPr>
        </a:p>
      </dgm:t>
    </dgm:pt>
    <dgm:pt modelId="{F99A9E42-2D19-4B53-B3E9-2776F46422F5}">
      <dgm:prSet phldrT="[文本]" custT="1"/>
      <dgm:spPr/>
      <dgm:t>
        <a:bodyPr/>
        <a:lstStyle/>
        <a:p>
          <a:r>
            <a:rPr lang="zh-CN" altLang="en-US" sz="2400" b="1" dirty="0" smtClean="0">
              <a:solidFill>
                <a:schemeClr val="tx1"/>
              </a:solidFill>
            </a:rPr>
            <a:t>直接</a:t>
          </a:r>
          <a:endParaRPr lang="en-US" altLang="zh-CN" sz="2400" b="1" dirty="0" smtClean="0">
            <a:solidFill>
              <a:schemeClr val="tx1"/>
            </a:solidFill>
          </a:endParaRPr>
        </a:p>
        <a:p>
          <a:r>
            <a:rPr lang="zh-CN" altLang="en-US" sz="2400" b="1" dirty="0" smtClean="0">
              <a:solidFill>
                <a:schemeClr val="tx1"/>
              </a:solidFill>
            </a:rPr>
            <a:t>依据</a:t>
          </a:r>
          <a:endParaRPr lang="zh-CN" altLang="en-US" sz="2400" b="1" dirty="0">
            <a:solidFill>
              <a:schemeClr val="tx1"/>
            </a:solidFill>
          </a:endParaRPr>
        </a:p>
      </dgm:t>
    </dgm:pt>
    <dgm:pt modelId="{0E5C2F32-A69C-4128-B4F2-0B4D2DD2CB11}" type="parTrans" cxnId="{6FE37925-81AB-47FB-AC78-9C21CE13A6EC}">
      <dgm:prSet/>
      <dgm:spPr/>
      <dgm:t>
        <a:bodyPr/>
        <a:lstStyle/>
        <a:p>
          <a:endParaRPr lang="zh-CN" altLang="en-US" sz="2400" b="1">
            <a:solidFill>
              <a:schemeClr val="tx1"/>
            </a:solidFill>
          </a:endParaRPr>
        </a:p>
      </dgm:t>
    </dgm:pt>
    <dgm:pt modelId="{9B7AF6E9-E0AF-4CD8-866F-3367928251BC}" type="sibTrans" cxnId="{6FE37925-81AB-47FB-AC78-9C21CE13A6EC}">
      <dgm:prSet/>
      <dgm:spPr/>
      <dgm:t>
        <a:bodyPr/>
        <a:lstStyle/>
        <a:p>
          <a:endParaRPr lang="zh-CN" altLang="en-US" sz="2400" b="1">
            <a:solidFill>
              <a:schemeClr val="tx1"/>
            </a:solidFill>
          </a:endParaRPr>
        </a:p>
      </dgm:t>
    </dgm:pt>
    <dgm:pt modelId="{2D38D94B-B40E-4E0A-A736-ADAE67E791BD}">
      <dgm:prSet phldrT="[文本]" custT="1"/>
      <dgm:spPr/>
      <dgm:t>
        <a:bodyPr/>
        <a:lstStyle/>
        <a:p>
          <a:r>
            <a:rPr lang="zh-CN" altLang="en-US" sz="2400" b="1" dirty="0" smtClean="0">
              <a:solidFill>
                <a:schemeClr val="tx1"/>
              </a:solidFill>
              <a:latin typeface="+mn-lt"/>
              <a:ea typeface="+mn-ea"/>
              <a:cs typeface="+mn-cs"/>
            </a:rPr>
            <a:t>权威性</a:t>
          </a:r>
          <a:endParaRPr lang="zh-CN" altLang="en-US" sz="2400" b="1" dirty="0">
            <a:solidFill>
              <a:schemeClr val="tx1"/>
            </a:solidFill>
          </a:endParaRPr>
        </a:p>
      </dgm:t>
    </dgm:pt>
    <dgm:pt modelId="{F40BA6C7-F95F-4F55-A22D-8530CA379285}" type="parTrans" cxnId="{2E8FC7D3-8D88-4C34-AD6D-5914624EF15A}">
      <dgm:prSet/>
      <dgm:spPr/>
      <dgm:t>
        <a:bodyPr/>
        <a:lstStyle/>
        <a:p>
          <a:endParaRPr lang="zh-CN" altLang="en-US" sz="2400" b="1">
            <a:solidFill>
              <a:schemeClr val="tx1"/>
            </a:solidFill>
          </a:endParaRPr>
        </a:p>
      </dgm:t>
    </dgm:pt>
    <dgm:pt modelId="{74F078A9-A1B0-4D99-B4D6-4BF5A3608541}" type="sibTrans" cxnId="{2E8FC7D3-8D88-4C34-AD6D-5914624EF15A}">
      <dgm:prSet/>
      <dgm:spPr/>
      <dgm:t>
        <a:bodyPr/>
        <a:lstStyle/>
        <a:p>
          <a:endParaRPr lang="zh-CN" altLang="en-US" sz="2400" b="1">
            <a:solidFill>
              <a:schemeClr val="tx1"/>
            </a:solidFill>
          </a:endParaRPr>
        </a:p>
      </dgm:t>
    </dgm:pt>
    <dgm:pt modelId="{C911E872-139B-4DE2-9319-77EBA55F659B}" type="pres">
      <dgm:prSet presAssocID="{B7979CC5-1818-4B54-9224-E92E9F8FB1B2}" presName="theList" presStyleCnt="0">
        <dgm:presLayoutVars>
          <dgm:dir/>
          <dgm:animLvl val="lvl"/>
          <dgm:resizeHandles val="exact"/>
        </dgm:presLayoutVars>
      </dgm:prSet>
      <dgm:spPr/>
      <dgm:t>
        <a:bodyPr/>
        <a:lstStyle/>
        <a:p>
          <a:endParaRPr lang="zh-CN" altLang="en-US"/>
        </a:p>
      </dgm:t>
    </dgm:pt>
    <dgm:pt modelId="{7C21C4E0-7ED7-4C2B-A94C-01B0DEFF7C01}" type="pres">
      <dgm:prSet presAssocID="{EB813FB0-8863-441A-841E-025928C7A542}" presName="compNode" presStyleCnt="0"/>
      <dgm:spPr/>
    </dgm:pt>
    <dgm:pt modelId="{D1C2AA6B-4236-457B-BEE4-D37251147F68}" type="pres">
      <dgm:prSet presAssocID="{EB813FB0-8863-441A-841E-025928C7A542}" presName="noGeometry" presStyleCnt="0"/>
      <dgm:spPr/>
    </dgm:pt>
    <dgm:pt modelId="{AB22AE61-7EC5-4540-B8A6-722549C37792}" type="pres">
      <dgm:prSet presAssocID="{EB813FB0-8863-441A-841E-025928C7A542}" presName="childTextVisible" presStyleLbl="bgAccFollowNode1" presStyleIdx="0" presStyleCnt="3" custScaleX="93511">
        <dgm:presLayoutVars>
          <dgm:bulletEnabled val="1"/>
        </dgm:presLayoutVars>
      </dgm:prSet>
      <dgm:spPr/>
      <dgm:t>
        <a:bodyPr/>
        <a:lstStyle/>
        <a:p>
          <a:endParaRPr lang="zh-CN" altLang="en-US"/>
        </a:p>
      </dgm:t>
    </dgm:pt>
    <dgm:pt modelId="{5BBDAD7F-E442-49E4-B9CD-77F4EE56A87E}" type="pres">
      <dgm:prSet presAssocID="{EB813FB0-8863-441A-841E-025928C7A542}" presName="childTextHidden" presStyleLbl="bgAccFollowNode1" presStyleIdx="0" presStyleCnt="3"/>
      <dgm:spPr/>
      <dgm:t>
        <a:bodyPr/>
        <a:lstStyle/>
        <a:p>
          <a:endParaRPr lang="zh-CN" altLang="en-US"/>
        </a:p>
      </dgm:t>
    </dgm:pt>
    <dgm:pt modelId="{5F9AE585-BEF1-4481-994F-A5F8989B1F1B}" type="pres">
      <dgm:prSet presAssocID="{EB813FB0-8863-441A-841E-025928C7A542}" presName="parentText" presStyleLbl="node1" presStyleIdx="0" presStyleCnt="3">
        <dgm:presLayoutVars>
          <dgm:chMax val="1"/>
          <dgm:bulletEnabled val="1"/>
        </dgm:presLayoutVars>
      </dgm:prSet>
      <dgm:spPr/>
      <dgm:t>
        <a:bodyPr/>
        <a:lstStyle/>
        <a:p>
          <a:endParaRPr lang="zh-CN" altLang="en-US"/>
        </a:p>
      </dgm:t>
    </dgm:pt>
    <dgm:pt modelId="{87A6DB44-B723-4B66-BD11-97038D432FC5}" type="pres">
      <dgm:prSet presAssocID="{EB813FB0-8863-441A-841E-025928C7A542}" presName="aSpace" presStyleCnt="0"/>
      <dgm:spPr/>
    </dgm:pt>
    <dgm:pt modelId="{DF514201-C815-4734-900C-5FBBCECE2D80}" type="pres">
      <dgm:prSet presAssocID="{DBFEFC36-6029-4E1F-AC94-B19964396738}" presName="compNode" presStyleCnt="0"/>
      <dgm:spPr/>
    </dgm:pt>
    <dgm:pt modelId="{C7A4354E-6A19-4BA0-AF41-1901A900BC1D}" type="pres">
      <dgm:prSet presAssocID="{DBFEFC36-6029-4E1F-AC94-B19964396738}" presName="noGeometry" presStyleCnt="0"/>
      <dgm:spPr/>
    </dgm:pt>
    <dgm:pt modelId="{07B68F85-46BC-4483-9584-07DE4978975C}" type="pres">
      <dgm:prSet presAssocID="{DBFEFC36-6029-4E1F-AC94-B19964396738}" presName="childTextVisible" presStyleLbl="bgAccFollowNode1" presStyleIdx="1" presStyleCnt="3" custScaleX="123379">
        <dgm:presLayoutVars>
          <dgm:bulletEnabled val="1"/>
        </dgm:presLayoutVars>
      </dgm:prSet>
      <dgm:spPr/>
      <dgm:t>
        <a:bodyPr/>
        <a:lstStyle/>
        <a:p>
          <a:endParaRPr lang="zh-CN" altLang="en-US"/>
        </a:p>
      </dgm:t>
    </dgm:pt>
    <dgm:pt modelId="{204BC4F5-833E-4BFE-8F9C-6D876E706596}" type="pres">
      <dgm:prSet presAssocID="{DBFEFC36-6029-4E1F-AC94-B19964396738}" presName="childTextHidden" presStyleLbl="bgAccFollowNode1" presStyleIdx="1" presStyleCnt="3"/>
      <dgm:spPr/>
      <dgm:t>
        <a:bodyPr/>
        <a:lstStyle/>
        <a:p>
          <a:endParaRPr lang="zh-CN" altLang="en-US"/>
        </a:p>
      </dgm:t>
    </dgm:pt>
    <dgm:pt modelId="{AB0E3EE5-8FC9-474C-892A-A801532053E5}" type="pres">
      <dgm:prSet presAssocID="{DBFEFC36-6029-4E1F-AC94-B19964396738}" presName="parentText" presStyleLbl="node1" presStyleIdx="1" presStyleCnt="3" custLinFactNeighborX="-18989" custLinFactNeighborY="-3093">
        <dgm:presLayoutVars>
          <dgm:chMax val="1"/>
          <dgm:bulletEnabled val="1"/>
        </dgm:presLayoutVars>
      </dgm:prSet>
      <dgm:spPr/>
      <dgm:t>
        <a:bodyPr/>
        <a:lstStyle/>
        <a:p>
          <a:endParaRPr lang="zh-CN" altLang="en-US"/>
        </a:p>
      </dgm:t>
    </dgm:pt>
    <dgm:pt modelId="{A4BEB17F-7F52-4D8E-870F-44D7C2299F4A}" type="pres">
      <dgm:prSet presAssocID="{DBFEFC36-6029-4E1F-AC94-B19964396738}" presName="aSpace" presStyleCnt="0"/>
      <dgm:spPr/>
    </dgm:pt>
    <dgm:pt modelId="{20C0F890-4163-481D-8214-199D27D7E564}" type="pres">
      <dgm:prSet presAssocID="{B927B111-C245-4602-858F-E71AE6D5016F}" presName="compNode" presStyleCnt="0"/>
      <dgm:spPr/>
    </dgm:pt>
    <dgm:pt modelId="{3E185F2D-E75D-455A-A598-8A9F791E540E}" type="pres">
      <dgm:prSet presAssocID="{B927B111-C245-4602-858F-E71AE6D5016F}" presName="noGeometry" presStyleCnt="0"/>
      <dgm:spPr/>
    </dgm:pt>
    <dgm:pt modelId="{13E8A5A3-5BD0-4B17-B4D6-C7977F04CB0E}" type="pres">
      <dgm:prSet presAssocID="{B927B111-C245-4602-858F-E71AE6D5016F}" presName="childTextVisible" presStyleLbl="bgAccFollowNode1" presStyleIdx="2" presStyleCnt="3">
        <dgm:presLayoutVars>
          <dgm:bulletEnabled val="1"/>
        </dgm:presLayoutVars>
      </dgm:prSet>
      <dgm:spPr/>
      <dgm:t>
        <a:bodyPr/>
        <a:lstStyle/>
        <a:p>
          <a:endParaRPr lang="zh-CN" altLang="en-US"/>
        </a:p>
      </dgm:t>
    </dgm:pt>
    <dgm:pt modelId="{B19729AF-1FDD-4FCE-8E1B-DABE4C803D01}" type="pres">
      <dgm:prSet presAssocID="{B927B111-C245-4602-858F-E71AE6D5016F}" presName="childTextHidden" presStyleLbl="bgAccFollowNode1" presStyleIdx="2" presStyleCnt="3"/>
      <dgm:spPr/>
      <dgm:t>
        <a:bodyPr/>
        <a:lstStyle/>
        <a:p>
          <a:endParaRPr lang="zh-CN" altLang="en-US"/>
        </a:p>
      </dgm:t>
    </dgm:pt>
    <dgm:pt modelId="{7891A234-9333-4BC9-94E2-3BF06F370D71}" type="pres">
      <dgm:prSet presAssocID="{B927B111-C245-4602-858F-E71AE6D5016F}" presName="parentText" presStyleLbl="node1" presStyleIdx="2" presStyleCnt="3" custScaleX="104893" custLinFactNeighborX="-11638" custLinFactNeighborY="1791">
        <dgm:presLayoutVars>
          <dgm:chMax val="1"/>
          <dgm:bulletEnabled val="1"/>
        </dgm:presLayoutVars>
      </dgm:prSet>
      <dgm:spPr/>
      <dgm:t>
        <a:bodyPr/>
        <a:lstStyle/>
        <a:p>
          <a:endParaRPr lang="zh-CN" altLang="en-US"/>
        </a:p>
      </dgm:t>
    </dgm:pt>
  </dgm:ptLst>
  <dgm:cxnLst>
    <dgm:cxn modelId="{3BE46A58-6BA6-4602-A678-3E75B928B666}" type="presOf" srcId="{2D38D94B-B40E-4E0A-A736-ADAE67E791BD}" destId="{204BC4F5-833E-4BFE-8F9C-6D876E706596}" srcOrd="1" destOrd="2" presId="urn:microsoft.com/office/officeart/2005/8/layout/hProcess6"/>
    <dgm:cxn modelId="{FE1DCCE3-0FDD-4059-B1AA-1EE3EFE3B6A7}" type="presOf" srcId="{94A1DAC8-198D-4676-B7C3-D5B4529F7587}" destId="{07B68F85-46BC-4483-9584-07DE4978975C}" srcOrd="0" destOrd="0" presId="urn:microsoft.com/office/officeart/2005/8/layout/hProcess6"/>
    <dgm:cxn modelId="{4DD4F252-10EE-4E5E-B3F9-6458097A2058}" type="presOf" srcId="{B927B111-C245-4602-858F-E71AE6D5016F}" destId="{7891A234-9333-4BC9-94E2-3BF06F370D71}" srcOrd="0" destOrd="0" presId="urn:microsoft.com/office/officeart/2005/8/layout/hProcess6"/>
    <dgm:cxn modelId="{6004CFB6-C3B9-4210-B2A2-A648CB657D4F}" srcId="{DBFEFC36-6029-4E1F-AC94-B19964396738}" destId="{5EB23558-66EA-43EE-96BC-4292FB055B3D}" srcOrd="1" destOrd="0" parTransId="{4AA370F6-E047-417E-B6E9-F2A9F03B1F4E}" sibTransId="{B0D72FA8-666B-4C22-A060-68DEF8DBA5E7}"/>
    <dgm:cxn modelId="{74F00205-E0B3-453E-8E94-8B4B6FDD1607}" type="presOf" srcId="{B7979CC5-1818-4B54-9224-E92E9F8FB1B2}" destId="{C911E872-139B-4DE2-9319-77EBA55F659B}" srcOrd="0" destOrd="0" presId="urn:microsoft.com/office/officeart/2005/8/layout/hProcess6"/>
    <dgm:cxn modelId="{E177C7C1-1763-4E7E-940A-074E9E5D2419}" type="presOf" srcId="{C6CFF2C7-B67D-4BBF-9791-D891792CBCA8}" destId="{5BBDAD7F-E442-49E4-B9CD-77F4EE56A87E}" srcOrd="1" destOrd="1" presId="urn:microsoft.com/office/officeart/2005/8/layout/hProcess6"/>
    <dgm:cxn modelId="{EE1FCD21-0F02-4E87-BA11-C278385DD408}" type="presOf" srcId="{29E8C418-267C-4638-9A90-1400790D4D3E}" destId="{AB22AE61-7EC5-4540-B8A6-722549C37792}" srcOrd="0" destOrd="0" presId="urn:microsoft.com/office/officeart/2005/8/layout/hProcess6"/>
    <dgm:cxn modelId="{3D83510A-DB0A-4B85-8BDA-D169D7A1DE5C}" srcId="{B7979CC5-1818-4B54-9224-E92E9F8FB1B2}" destId="{DBFEFC36-6029-4E1F-AC94-B19964396738}" srcOrd="1" destOrd="0" parTransId="{15BE4D2F-C30E-4E05-BC6D-753B45572CF1}" sibTransId="{C4D5F393-14CE-4A16-9D5F-B3B048FF1A21}"/>
    <dgm:cxn modelId="{6FE37925-81AB-47FB-AC78-9C21CE13A6EC}" srcId="{B927B111-C245-4602-858F-E71AE6D5016F}" destId="{F99A9E42-2D19-4B53-B3E9-2776F46422F5}" srcOrd="0" destOrd="0" parTransId="{0E5C2F32-A69C-4128-B4F2-0B4D2DD2CB11}" sibTransId="{9B7AF6E9-E0AF-4CD8-866F-3367928251BC}"/>
    <dgm:cxn modelId="{2E8FC7D3-8D88-4C34-AD6D-5914624EF15A}" srcId="{DBFEFC36-6029-4E1F-AC94-B19964396738}" destId="{2D38D94B-B40E-4E0A-A736-ADAE67E791BD}" srcOrd="2" destOrd="0" parTransId="{F40BA6C7-F95F-4F55-A22D-8530CA379285}" sibTransId="{74F078A9-A1B0-4D99-B4D6-4BF5A3608541}"/>
    <dgm:cxn modelId="{F5FE7F39-1728-43A0-B527-621D3B071433}" srcId="{DBFEFC36-6029-4E1F-AC94-B19964396738}" destId="{94A1DAC8-198D-4676-B7C3-D5B4529F7587}" srcOrd="0" destOrd="0" parTransId="{1D3A9173-72F3-43FD-B834-E6486EE51FBB}" sibTransId="{C0ABBD25-0107-4A4A-AFD3-5DB6A6892771}"/>
    <dgm:cxn modelId="{6E16ACF5-2650-44BC-AE1E-18AB698C51D3}" type="presOf" srcId="{29E8C418-267C-4638-9A90-1400790D4D3E}" destId="{5BBDAD7F-E442-49E4-B9CD-77F4EE56A87E}" srcOrd="1" destOrd="0" presId="urn:microsoft.com/office/officeart/2005/8/layout/hProcess6"/>
    <dgm:cxn modelId="{7F3268E8-09FA-48F8-8749-63938D1B92A4}" srcId="{B7979CC5-1818-4B54-9224-E92E9F8FB1B2}" destId="{EB813FB0-8863-441A-841E-025928C7A542}" srcOrd="0" destOrd="0" parTransId="{AED610F3-C261-45B3-9172-216896263631}" sibTransId="{7F0A34EA-C3B1-4B83-A9AB-E8E3FB418D6B}"/>
    <dgm:cxn modelId="{79850308-4820-4105-AF10-C8181A17ED49}" type="presOf" srcId="{2D38D94B-B40E-4E0A-A736-ADAE67E791BD}" destId="{07B68F85-46BC-4483-9584-07DE4978975C}" srcOrd="0" destOrd="2" presId="urn:microsoft.com/office/officeart/2005/8/layout/hProcess6"/>
    <dgm:cxn modelId="{A26A2EE6-C70C-46D9-ACFA-AF5F1853E69B}" srcId="{EB813FB0-8863-441A-841E-025928C7A542}" destId="{C6CFF2C7-B67D-4BBF-9791-D891792CBCA8}" srcOrd="1" destOrd="0" parTransId="{2E91DDDF-F9F9-410E-8E81-BBA12E3533F9}" sibTransId="{F80BD83B-719D-403F-B7D6-4669B9EF924D}"/>
    <dgm:cxn modelId="{64C330B1-232E-42D3-AABC-2FF31BAC1D92}" type="presOf" srcId="{C6CFF2C7-B67D-4BBF-9791-D891792CBCA8}" destId="{AB22AE61-7EC5-4540-B8A6-722549C37792}" srcOrd="0" destOrd="1" presId="urn:microsoft.com/office/officeart/2005/8/layout/hProcess6"/>
    <dgm:cxn modelId="{F3F08C0E-12BC-4E6D-B699-539E298A8822}" type="presOf" srcId="{EB813FB0-8863-441A-841E-025928C7A542}" destId="{5F9AE585-BEF1-4481-994F-A5F8989B1F1B}" srcOrd="0" destOrd="0" presId="urn:microsoft.com/office/officeart/2005/8/layout/hProcess6"/>
    <dgm:cxn modelId="{EFC31C7A-0D0A-492A-B7DA-D239D3383B0F}" type="presOf" srcId="{5EB23558-66EA-43EE-96BC-4292FB055B3D}" destId="{204BC4F5-833E-4BFE-8F9C-6D876E706596}" srcOrd="1" destOrd="1" presId="urn:microsoft.com/office/officeart/2005/8/layout/hProcess6"/>
    <dgm:cxn modelId="{54C0CADB-A6EB-4E4A-8E0C-152AEF0D3E4C}" type="presOf" srcId="{F99A9E42-2D19-4B53-B3E9-2776F46422F5}" destId="{B19729AF-1FDD-4FCE-8E1B-DABE4C803D01}" srcOrd="1" destOrd="0" presId="urn:microsoft.com/office/officeart/2005/8/layout/hProcess6"/>
    <dgm:cxn modelId="{C30B4E71-0208-4731-84C8-D0C914D3EE0E}" type="presOf" srcId="{DBFEFC36-6029-4E1F-AC94-B19964396738}" destId="{AB0E3EE5-8FC9-474C-892A-A801532053E5}" srcOrd="0" destOrd="0" presId="urn:microsoft.com/office/officeart/2005/8/layout/hProcess6"/>
    <dgm:cxn modelId="{BF8D4470-5D43-447B-8C82-5C4776067124}" srcId="{EB813FB0-8863-441A-841E-025928C7A542}" destId="{29E8C418-267C-4638-9A90-1400790D4D3E}" srcOrd="0" destOrd="0" parTransId="{5BFB515A-BF7E-4454-A268-750866DD0606}" sibTransId="{4A7536A1-3DCC-4C18-81CD-3DB327714317}"/>
    <dgm:cxn modelId="{0E6284FA-B92C-4812-B8F1-B37ED0A704A1}" type="presOf" srcId="{F99A9E42-2D19-4B53-B3E9-2776F46422F5}" destId="{13E8A5A3-5BD0-4B17-B4D6-C7977F04CB0E}" srcOrd="0" destOrd="0" presId="urn:microsoft.com/office/officeart/2005/8/layout/hProcess6"/>
    <dgm:cxn modelId="{0EBE305C-99FA-460A-A76B-87ECAF5E2E61}" type="presOf" srcId="{5EB23558-66EA-43EE-96BC-4292FB055B3D}" destId="{07B68F85-46BC-4483-9584-07DE4978975C}" srcOrd="0" destOrd="1" presId="urn:microsoft.com/office/officeart/2005/8/layout/hProcess6"/>
    <dgm:cxn modelId="{96479F8F-4B5A-477B-9D61-9A2DE4DBC088}" srcId="{B7979CC5-1818-4B54-9224-E92E9F8FB1B2}" destId="{B927B111-C245-4602-858F-E71AE6D5016F}" srcOrd="2" destOrd="0" parTransId="{0039E10B-E8F4-4077-8CCA-F2CB772B92F0}" sibTransId="{1091DE86-E9EE-4933-BA69-E15CF39BF8D6}"/>
    <dgm:cxn modelId="{1785277F-017F-479A-9E87-11478DCFECD3}" type="presOf" srcId="{94A1DAC8-198D-4676-B7C3-D5B4529F7587}" destId="{204BC4F5-833E-4BFE-8F9C-6D876E706596}" srcOrd="1" destOrd="0" presId="urn:microsoft.com/office/officeart/2005/8/layout/hProcess6"/>
    <dgm:cxn modelId="{66DDFC69-5785-4D2C-8AA0-5B317DBDB90F}" type="presParOf" srcId="{C911E872-139B-4DE2-9319-77EBA55F659B}" destId="{7C21C4E0-7ED7-4C2B-A94C-01B0DEFF7C01}" srcOrd="0" destOrd="0" presId="urn:microsoft.com/office/officeart/2005/8/layout/hProcess6"/>
    <dgm:cxn modelId="{948F265F-988A-43FD-A96D-200603832E20}" type="presParOf" srcId="{7C21C4E0-7ED7-4C2B-A94C-01B0DEFF7C01}" destId="{D1C2AA6B-4236-457B-BEE4-D37251147F68}" srcOrd="0" destOrd="0" presId="urn:microsoft.com/office/officeart/2005/8/layout/hProcess6"/>
    <dgm:cxn modelId="{F3B1BADF-22E0-477C-8EA3-EA691116A056}" type="presParOf" srcId="{7C21C4E0-7ED7-4C2B-A94C-01B0DEFF7C01}" destId="{AB22AE61-7EC5-4540-B8A6-722549C37792}" srcOrd="1" destOrd="0" presId="urn:microsoft.com/office/officeart/2005/8/layout/hProcess6"/>
    <dgm:cxn modelId="{DB1B2930-3F8A-4C28-9E20-B4210BD2D112}" type="presParOf" srcId="{7C21C4E0-7ED7-4C2B-A94C-01B0DEFF7C01}" destId="{5BBDAD7F-E442-49E4-B9CD-77F4EE56A87E}" srcOrd="2" destOrd="0" presId="urn:microsoft.com/office/officeart/2005/8/layout/hProcess6"/>
    <dgm:cxn modelId="{AC8FA181-44D5-4D6B-8B83-B803246C2AAA}" type="presParOf" srcId="{7C21C4E0-7ED7-4C2B-A94C-01B0DEFF7C01}" destId="{5F9AE585-BEF1-4481-994F-A5F8989B1F1B}" srcOrd="3" destOrd="0" presId="urn:microsoft.com/office/officeart/2005/8/layout/hProcess6"/>
    <dgm:cxn modelId="{15E228AC-6876-4543-837E-C53322ED39B8}" type="presParOf" srcId="{C911E872-139B-4DE2-9319-77EBA55F659B}" destId="{87A6DB44-B723-4B66-BD11-97038D432FC5}" srcOrd="1" destOrd="0" presId="urn:microsoft.com/office/officeart/2005/8/layout/hProcess6"/>
    <dgm:cxn modelId="{F0BD341D-61D1-47C3-96F3-329E1CBF7F38}" type="presParOf" srcId="{C911E872-139B-4DE2-9319-77EBA55F659B}" destId="{DF514201-C815-4734-900C-5FBBCECE2D80}" srcOrd="2" destOrd="0" presId="urn:microsoft.com/office/officeart/2005/8/layout/hProcess6"/>
    <dgm:cxn modelId="{1E05FC22-E8B4-48D3-A258-DB9C7C0F47BF}" type="presParOf" srcId="{DF514201-C815-4734-900C-5FBBCECE2D80}" destId="{C7A4354E-6A19-4BA0-AF41-1901A900BC1D}" srcOrd="0" destOrd="0" presId="urn:microsoft.com/office/officeart/2005/8/layout/hProcess6"/>
    <dgm:cxn modelId="{9EA02899-527E-4E0E-95D7-3BC331B1CC03}" type="presParOf" srcId="{DF514201-C815-4734-900C-5FBBCECE2D80}" destId="{07B68F85-46BC-4483-9584-07DE4978975C}" srcOrd="1" destOrd="0" presId="urn:microsoft.com/office/officeart/2005/8/layout/hProcess6"/>
    <dgm:cxn modelId="{369C24D9-19E1-42E4-A8B0-226CA6CEE135}" type="presParOf" srcId="{DF514201-C815-4734-900C-5FBBCECE2D80}" destId="{204BC4F5-833E-4BFE-8F9C-6D876E706596}" srcOrd="2" destOrd="0" presId="urn:microsoft.com/office/officeart/2005/8/layout/hProcess6"/>
    <dgm:cxn modelId="{9D7BC440-90BF-43AA-BE5B-33295DB8A6EE}" type="presParOf" srcId="{DF514201-C815-4734-900C-5FBBCECE2D80}" destId="{AB0E3EE5-8FC9-474C-892A-A801532053E5}" srcOrd="3" destOrd="0" presId="urn:microsoft.com/office/officeart/2005/8/layout/hProcess6"/>
    <dgm:cxn modelId="{10F9B1B4-4EF2-42D7-A978-19EDC41AD3F2}" type="presParOf" srcId="{C911E872-139B-4DE2-9319-77EBA55F659B}" destId="{A4BEB17F-7F52-4D8E-870F-44D7C2299F4A}" srcOrd="3" destOrd="0" presId="urn:microsoft.com/office/officeart/2005/8/layout/hProcess6"/>
    <dgm:cxn modelId="{6D292E63-E86D-4E99-B439-9555BF94268B}" type="presParOf" srcId="{C911E872-139B-4DE2-9319-77EBA55F659B}" destId="{20C0F890-4163-481D-8214-199D27D7E564}" srcOrd="4" destOrd="0" presId="urn:microsoft.com/office/officeart/2005/8/layout/hProcess6"/>
    <dgm:cxn modelId="{5A1C3BEA-CAC9-4F24-BEC2-0922278885B5}" type="presParOf" srcId="{20C0F890-4163-481D-8214-199D27D7E564}" destId="{3E185F2D-E75D-455A-A598-8A9F791E540E}" srcOrd="0" destOrd="0" presId="urn:microsoft.com/office/officeart/2005/8/layout/hProcess6"/>
    <dgm:cxn modelId="{EE2DED16-9260-43A0-91CA-6BBF75FE5714}" type="presParOf" srcId="{20C0F890-4163-481D-8214-199D27D7E564}" destId="{13E8A5A3-5BD0-4B17-B4D6-C7977F04CB0E}" srcOrd="1" destOrd="0" presId="urn:microsoft.com/office/officeart/2005/8/layout/hProcess6"/>
    <dgm:cxn modelId="{558D45C9-1D5B-4798-8D82-BEF4F5DBC170}" type="presParOf" srcId="{20C0F890-4163-481D-8214-199D27D7E564}" destId="{B19729AF-1FDD-4FCE-8E1B-DABE4C803D01}" srcOrd="2" destOrd="0" presId="urn:microsoft.com/office/officeart/2005/8/layout/hProcess6"/>
    <dgm:cxn modelId="{5A2459BD-6521-47CC-910C-322D208E885A}" type="presParOf" srcId="{20C0F890-4163-481D-8214-199D27D7E564}" destId="{7891A234-9333-4BC9-94E2-3BF06F370D71}" srcOrd="3" destOrd="0" presId="urn:microsoft.com/office/officeart/2005/8/layout/hProcess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A48E39-A828-402D-BC89-3FA43137778C}" type="doc">
      <dgm:prSet loTypeId="urn:microsoft.com/office/officeart/2005/8/layout/vList6" loCatId="list" qsTypeId="urn:microsoft.com/office/officeart/2005/8/quickstyle/simple3" qsCatId="simple" csTypeId="urn:microsoft.com/office/officeart/2005/8/colors/accent1_2" csCatId="accent1" phldr="1"/>
      <dgm:spPr/>
      <dgm:t>
        <a:bodyPr/>
        <a:lstStyle/>
        <a:p>
          <a:endParaRPr lang="zh-CN" altLang="en-US"/>
        </a:p>
      </dgm:t>
    </dgm:pt>
    <dgm:pt modelId="{8E5E8EEE-4A93-4BD5-BCAB-31F1F243065D}">
      <dgm:prSet phldrT="[文本]"/>
      <dgm:spPr/>
      <dgm:t>
        <a:bodyPr/>
        <a:lstStyle/>
        <a:p>
          <a:r>
            <a:rPr lang="zh-CN" altLang="en-US" dirty="0" smtClean="0"/>
            <a:t>常见</a:t>
          </a:r>
          <a:endParaRPr lang="en-US" altLang="zh-CN" dirty="0" smtClean="0"/>
        </a:p>
        <a:p>
          <a:r>
            <a:rPr lang="zh-CN" altLang="en-US" dirty="0" smtClean="0"/>
            <a:t>问题</a:t>
          </a:r>
          <a:endParaRPr lang="zh-CN" altLang="en-US" dirty="0"/>
        </a:p>
      </dgm:t>
    </dgm:pt>
    <dgm:pt modelId="{159269E8-A5CF-407C-9AF6-0198397A49A4}" type="parTrans" cxnId="{0904A157-D8DE-438F-8719-0373B981EFCA}">
      <dgm:prSet/>
      <dgm:spPr/>
      <dgm:t>
        <a:bodyPr/>
        <a:lstStyle/>
        <a:p>
          <a:endParaRPr lang="zh-CN" altLang="en-US"/>
        </a:p>
      </dgm:t>
    </dgm:pt>
    <dgm:pt modelId="{549F8C50-66E5-4C51-A9D6-D72221B7E5A3}" type="sibTrans" cxnId="{0904A157-D8DE-438F-8719-0373B981EFCA}">
      <dgm:prSet/>
      <dgm:spPr/>
      <dgm:t>
        <a:bodyPr/>
        <a:lstStyle/>
        <a:p>
          <a:endParaRPr lang="zh-CN" altLang="en-US"/>
        </a:p>
      </dgm:t>
    </dgm:pt>
    <dgm:pt modelId="{0BE9C58C-7D2A-4246-AFFE-6497900690BB}">
      <dgm:prSet phldrT="[文本]"/>
      <dgm:spPr/>
      <dgm:t>
        <a:bodyPr anchor="ctr"/>
        <a:lstStyle/>
        <a:p>
          <a:r>
            <a:rPr lang="zh-CN" altLang="en-US" dirty="0" smtClean="0"/>
            <a:t>制度 人员 方案</a:t>
          </a:r>
          <a:endParaRPr lang="zh-CN" altLang="en-US" dirty="0"/>
        </a:p>
      </dgm:t>
    </dgm:pt>
    <dgm:pt modelId="{7D347BAC-9501-4FEE-B179-30C6D80B6A04}" type="parTrans" cxnId="{A2EE2229-DF1A-451C-8F24-E953C74E7967}">
      <dgm:prSet/>
      <dgm:spPr/>
      <dgm:t>
        <a:bodyPr/>
        <a:lstStyle/>
        <a:p>
          <a:endParaRPr lang="zh-CN" altLang="en-US"/>
        </a:p>
      </dgm:t>
    </dgm:pt>
    <dgm:pt modelId="{F3ABEB57-6BCC-4F5C-807A-F0469CE1391A}" type="sibTrans" cxnId="{A2EE2229-DF1A-451C-8F24-E953C74E7967}">
      <dgm:prSet/>
      <dgm:spPr/>
      <dgm:t>
        <a:bodyPr/>
        <a:lstStyle/>
        <a:p>
          <a:endParaRPr lang="zh-CN" altLang="en-US"/>
        </a:p>
      </dgm:t>
    </dgm:pt>
    <dgm:pt modelId="{4C7F2782-2571-45E5-A9EC-6F7E4A1FA80C}">
      <dgm:prSet phldrT="[文本]"/>
      <dgm:spPr/>
      <dgm:t>
        <a:bodyPr/>
        <a:lstStyle/>
        <a:p>
          <a:r>
            <a:rPr lang="zh-CN" altLang="en-US" dirty="0" smtClean="0"/>
            <a:t>相关</a:t>
          </a:r>
          <a:endParaRPr lang="en-US" altLang="zh-CN" dirty="0" smtClean="0"/>
        </a:p>
        <a:p>
          <a:r>
            <a:rPr lang="zh-CN" altLang="en-US" dirty="0" smtClean="0"/>
            <a:t>规定</a:t>
          </a:r>
          <a:endParaRPr lang="zh-CN" altLang="en-US" dirty="0"/>
        </a:p>
      </dgm:t>
    </dgm:pt>
    <dgm:pt modelId="{6C2732F4-40CF-45F1-AB80-AEC5EFB09A34}" type="parTrans" cxnId="{4D1D0617-9930-40CD-92CC-172AB0C7DAA8}">
      <dgm:prSet/>
      <dgm:spPr/>
      <dgm:t>
        <a:bodyPr/>
        <a:lstStyle/>
        <a:p>
          <a:endParaRPr lang="zh-CN" altLang="en-US"/>
        </a:p>
      </dgm:t>
    </dgm:pt>
    <dgm:pt modelId="{EA1BF06D-8741-4149-8E36-B83E25C1139D}" type="sibTrans" cxnId="{4D1D0617-9930-40CD-92CC-172AB0C7DAA8}">
      <dgm:prSet/>
      <dgm:spPr/>
      <dgm:t>
        <a:bodyPr/>
        <a:lstStyle/>
        <a:p>
          <a:endParaRPr lang="zh-CN" altLang="en-US"/>
        </a:p>
      </dgm:t>
    </dgm:pt>
    <dgm:pt modelId="{8AEC9860-CA0B-4F27-B3C9-82D23B8972B5}">
      <dgm:prSet phldrT="[文本]"/>
      <dgm:spPr/>
      <dgm:t>
        <a:bodyPr anchor="ctr"/>
        <a:lstStyle/>
        <a:p>
          <a:r>
            <a:rPr lang="zh-CN" altLang="en-US" dirty="0" smtClean="0"/>
            <a:t>国家法律  法规  部门规章  文件</a:t>
          </a:r>
          <a:endParaRPr lang="zh-CN" altLang="en-US" dirty="0"/>
        </a:p>
      </dgm:t>
    </dgm:pt>
    <dgm:pt modelId="{C802199F-FC43-4276-B8E0-B8AE213718F6}" type="parTrans" cxnId="{EF313C7B-C312-4F20-A313-9D5188D90871}">
      <dgm:prSet/>
      <dgm:spPr/>
      <dgm:t>
        <a:bodyPr/>
        <a:lstStyle/>
        <a:p>
          <a:endParaRPr lang="zh-CN" altLang="en-US"/>
        </a:p>
      </dgm:t>
    </dgm:pt>
    <dgm:pt modelId="{67445257-0E06-4321-A958-2439FD293BD5}" type="sibTrans" cxnId="{EF313C7B-C312-4F20-A313-9D5188D90871}">
      <dgm:prSet/>
      <dgm:spPr/>
      <dgm:t>
        <a:bodyPr/>
        <a:lstStyle/>
        <a:p>
          <a:endParaRPr lang="zh-CN" altLang="en-US"/>
        </a:p>
      </dgm:t>
    </dgm:pt>
    <dgm:pt modelId="{1DAD47CA-4181-49BF-85A5-BA70A344DEA9}">
      <dgm:prSet phldrT="[文本]"/>
      <dgm:spPr/>
      <dgm:t>
        <a:bodyPr anchor="ctr"/>
        <a:lstStyle/>
        <a:p>
          <a:r>
            <a:rPr lang="zh-CN" altLang="en-US" dirty="0" smtClean="0"/>
            <a:t>地方性法规  文件</a:t>
          </a:r>
          <a:endParaRPr lang="zh-CN" altLang="en-US" dirty="0"/>
        </a:p>
      </dgm:t>
    </dgm:pt>
    <dgm:pt modelId="{73B4CAB9-AA51-4F68-886D-C8A0C5DC65D6}" type="parTrans" cxnId="{754A960C-7992-44CB-9CA4-C248D60D65C2}">
      <dgm:prSet/>
      <dgm:spPr/>
      <dgm:t>
        <a:bodyPr/>
        <a:lstStyle/>
        <a:p>
          <a:endParaRPr lang="zh-CN" altLang="en-US"/>
        </a:p>
      </dgm:t>
    </dgm:pt>
    <dgm:pt modelId="{78DEF686-C548-4470-AF3B-E29E9845A225}" type="sibTrans" cxnId="{754A960C-7992-44CB-9CA4-C248D60D65C2}">
      <dgm:prSet/>
      <dgm:spPr/>
      <dgm:t>
        <a:bodyPr/>
        <a:lstStyle/>
        <a:p>
          <a:endParaRPr lang="zh-CN" altLang="en-US"/>
        </a:p>
      </dgm:t>
    </dgm:pt>
    <dgm:pt modelId="{AD0C51C0-72BA-47A3-AA60-5646111E8D1A}">
      <dgm:prSet phldrT="[文本]"/>
      <dgm:spPr/>
      <dgm:t>
        <a:bodyPr anchor="ctr"/>
        <a:lstStyle/>
        <a:p>
          <a:r>
            <a:rPr lang="zh-CN" altLang="en-US" dirty="0" smtClean="0"/>
            <a:t>机具 资料</a:t>
          </a:r>
          <a:endParaRPr lang="zh-CN" altLang="en-US" dirty="0"/>
        </a:p>
      </dgm:t>
    </dgm:pt>
    <dgm:pt modelId="{8F8F40A5-B160-4CEE-AFC2-97B6CADE91D4}" type="sibTrans" cxnId="{E0A3BD75-08E2-4489-BC3C-9A32B55ACC7C}">
      <dgm:prSet/>
      <dgm:spPr/>
      <dgm:t>
        <a:bodyPr/>
        <a:lstStyle/>
        <a:p>
          <a:endParaRPr lang="zh-CN" altLang="en-US"/>
        </a:p>
      </dgm:t>
    </dgm:pt>
    <dgm:pt modelId="{B7857EB5-879B-4C46-91C9-AD64C57CEA41}" type="parTrans" cxnId="{E0A3BD75-08E2-4489-BC3C-9A32B55ACC7C}">
      <dgm:prSet/>
      <dgm:spPr/>
      <dgm:t>
        <a:bodyPr/>
        <a:lstStyle/>
        <a:p>
          <a:endParaRPr lang="zh-CN" altLang="en-US"/>
        </a:p>
      </dgm:t>
    </dgm:pt>
    <dgm:pt modelId="{B3512D29-CFB6-4F5E-9B47-572F9F58D942}" type="pres">
      <dgm:prSet presAssocID="{31A48E39-A828-402D-BC89-3FA43137778C}" presName="Name0" presStyleCnt="0">
        <dgm:presLayoutVars>
          <dgm:dir/>
          <dgm:animLvl val="lvl"/>
          <dgm:resizeHandles/>
        </dgm:presLayoutVars>
      </dgm:prSet>
      <dgm:spPr/>
      <dgm:t>
        <a:bodyPr/>
        <a:lstStyle/>
        <a:p>
          <a:endParaRPr lang="zh-CN" altLang="en-US"/>
        </a:p>
      </dgm:t>
    </dgm:pt>
    <dgm:pt modelId="{8AE93D9C-0E7F-4F86-9FC9-52C697266D44}" type="pres">
      <dgm:prSet presAssocID="{8E5E8EEE-4A93-4BD5-BCAB-31F1F243065D}" presName="linNode" presStyleCnt="0"/>
      <dgm:spPr/>
    </dgm:pt>
    <dgm:pt modelId="{1EB8E7B0-A036-4250-A966-AF7116C81738}" type="pres">
      <dgm:prSet presAssocID="{8E5E8EEE-4A93-4BD5-BCAB-31F1F243065D}" presName="parentShp" presStyleLbl="node1" presStyleIdx="0" presStyleCnt="2" custScaleX="45511" custScaleY="100978" custLinFactNeighborX="-17611" custLinFactNeighborY="3757">
        <dgm:presLayoutVars>
          <dgm:bulletEnabled val="1"/>
        </dgm:presLayoutVars>
      </dgm:prSet>
      <dgm:spPr/>
      <dgm:t>
        <a:bodyPr/>
        <a:lstStyle/>
        <a:p>
          <a:endParaRPr lang="zh-CN" altLang="en-US"/>
        </a:p>
      </dgm:t>
    </dgm:pt>
    <dgm:pt modelId="{12D46D49-B30A-490D-B286-5B5095042E20}" type="pres">
      <dgm:prSet presAssocID="{8E5E8EEE-4A93-4BD5-BCAB-31F1F243065D}" presName="childShp" presStyleLbl="bgAccFollowNode1" presStyleIdx="0" presStyleCnt="2" custScaleX="137422" custScaleY="93652">
        <dgm:presLayoutVars>
          <dgm:bulletEnabled val="1"/>
        </dgm:presLayoutVars>
      </dgm:prSet>
      <dgm:spPr/>
      <dgm:t>
        <a:bodyPr/>
        <a:lstStyle/>
        <a:p>
          <a:endParaRPr lang="zh-CN" altLang="en-US"/>
        </a:p>
      </dgm:t>
    </dgm:pt>
    <dgm:pt modelId="{FAD2DE43-9EED-4772-BC25-885E75C5A227}" type="pres">
      <dgm:prSet presAssocID="{549F8C50-66E5-4C51-A9D6-D72221B7E5A3}" presName="spacing" presStyleCnt="0"/>
      <dgm:spPr/>
    </dgm:pt>
    <dgm:pt modelId="{6A800682-5B73-4494-8D42-CC3A28D2FEBA}" type="pres">
      <dgm:prSet presAssocID="{4C7F2782-2571-45E5-A9EC-6F7E4A1FA80C}" presName="linNode" presStyleCnt="0"/>
      <dgm:spPr/>
    </dgm:pt>
    <dgm:pt modelId="{CA42FAF8-69AB-42EE-B5B7-B731C9E42A60}" type="pres">
      <dgm:prSet presAssocID="{4C7F2782-2571-45E5-A9EC-6F7E4A1FA80C}" presName="parentShp" presStyleLbl="node1" presStyleIdx="1" presStyleCnt="2" custScaleX="45512" custScaleY="104993">
        <dgm:presLayoutVars>
          <dgm:bulletEnabled val="1"/>
        </dgm:presLayoutVars>
      </dgm:prSet>
      <dgm:spPr/>
      <dgm:t>
        <a:bodyPr/>
        <a:lstStyle/>
        <a:p>
          <a:endParaRPr lang="zh-CN" altLang="en-US"/>
        </a:p>
      </dgm:t>
    </dgm:pt>
    <dgm:pt modelId="{67C716E0-C0CE-466C-A2BF-17D92861795D}" type="pres">
      <dgm:prSet presAssocID="{4C7F2782-2571-45E5-A9EC-6F7E4A1FA80C}" presName="childShp" presStyleLbl="bgAccFollowNode1" presStyleIdx="1" presStyleCnt="2" custScaleX="136488" custScaleY="105135">
        <dgm:presLayoutVars>
          <dgm:bulletEnabled val="1"/>
        </dgm:presLayoutVars>
      </dgm:prSet>
      <dgm:spPr/>
      <dgm:t>
        <a:bodyPr/>
        <a:lstStyle/>
        <a:p>
          <a:endParaRPr lang="zh-CN" altLang="en-US"/>
        </a:p>
      </dgm:t>
    </dgm:pt>
  </dgm:ptLst>
  <dgm:cxnLst>
    <dgm:cxn modelId="{9795B416-3F99-49B6-929A-105C7557859C}" type="presOf" srcId="{0BE9C58C-7D2A-4246-AFFE-6497900690BB}" destId="{12D46D49-B30A-490D-B286-5B5095042E20}" srcOrd="0" destOrd="0" presId="urn:microsoft.com/office/officeart/2005/8/layout/vList6"/>
    <dgm:cxn modelId="{182CED83-00B0-413A-889E-9A5300A4795A}" type="presOf" srcId="{8E5E8EEE-4A93-4BD5-BCAB-31F1F243065D}" destId="{1EB8E7B0-A036-4250-A966-AF7116C81738}" srcOrd="0" destOrd="0" presId="urn:microsoft.com/office/officeart/2005/8/layout/vList6"/>
    <dgm:cxn modelId="{26392DC3-3281-45BC-9D0F-F57112B826E2}" type="presOf" srcId="{AD0C51C0-72BA-47A3-AA60-5646111E8D1A}" destId="{12D46D49-B30A-490D-B286-5B5095042E20}" srcOrd="0" destOrd="1" presId="urn:microsoft.com/office/officeart/2005/8/layout/vList6"/>
    <dgm:cxn modelId="{4E58C3B4-6A22-4D59-97CF-616840A0E22C}" type="presOf" srcId="{4C7F2782-2571-45E5-A9EC-6F7E4A1FA80C}" destId="{CA42FAF8-69AB-42EE-B5B7-B731C9E42A60}" srcOrd="0" destOrd="0" presId="urn:microsoft.com/office/officeart/2005/8/layout/vList6"/>
    <dgm:cxn modelId="{754A960C-7992-44CB-9CA4-C248D60D65C2}" srcId="{4C7F2782-2571-45E5-A9EC-6F7E4A1FA80C}" destId="{1DAD47CA-4181-49BF-85A5-BA70A344DEA9}" srcOrd="1" destOrd="0" parTransId="{73B4CAB9-AA51-4F68-886D-C8A0C5DC65D6}" sibTransId="{78DEF686-C548-4470-AF3B-E29E9845A225}"/>
    <dgm:cxn modelId="{E0A3BD75-08E2-4489-BC3C-9A32B55ACC7C}" srcId="{8E5E8EEE-4A93-4BD5-BCAB-31F1F243065D}" destId="{AD0C51C0-72BA-47A3-AA60-5646111E8D1A}" srcOrd="1" destOrd="0" parTransId="{B7857EB5-879B-4C46-91C9-AD64C57CEA41}" sibTransId="{8F8F40A5-B160-4CEE-AFC2-97B6CADE91D4}"/>
    <dgm:cxn modelId="{4D1D0617-9930-40CD-92CC-172AB0C7DAA8}" srcId="{31A48E39-A828-402D-BC89-3FA43137778C}" destId="{4C7F2782-2571-45E5-A9EC-6F7E4A1FA80C}" srcOrd="1" destOrd="0" parTransId="{6C2732F4-40CF-45F1-AB80-AEC5EFB09A34}" sibTransId="{EA1BF06D-8741-4149-8E36-B83E25C1139D}"/>
    <dgm:cxn modelId="{A2EE2229-DF1A-451C-8F24-E953C74E7967}" srcId="{8E5E8EEE-4A93-4BD5-BCAB-31F1F243065D}" destId="{0BE9C58C-7D2A-4246-AFFE-6497900690BB}" srcOrd="0" destOrd="0" parTransId="{7D347BAC-9501-4FEE-B179-30C6D80B6A04}" sibTransId="{F3ABEB57-6BCC-4F5C-807A-F0469CE1391A}"/>
    <dgm:cxn modelId="{7EEBD87F-0C5F-4DCA-91CC-A6CA68949FE6}" type="presOf" srcId="{1DAD47CA-4181-49BF-85A5-BA70A344DEA9}" destId="{67C716E0-C0CE-466C-A2BF-17D92861795D}" srcOrd="0" destOrd="1" presId="urn:microsoft.com/office/officeart/2005/8/layout/vList6"/>
    <dgm:cxn modelId="{9D3A55AE-8F23-4E9D-AD7E-17E7868BF7E4}" type="presOf" srcId="{31A48E39-A828-402D-BC89-3FA43137778C}" destId="{B3512D29-CFB6-4F5E-9B47-572F9F58D942}" srcOrd="0" destOrd="0" presId="urn:microsoft.com/office/officeart/2005/8/layout/vList6"/>
    <dgm:cxn modelId="{EF313C7B-C312-4F20-A313-9D5188D90871}" srcId="{4C7F2782-2571-45E5-A9EC-6F7E4A1FA80C}" destId="{8AEC9860-CA0B-4F27-B3C9-82D23B8972B5}" srcOrd="0" destOrd="0" parTransId="{C802199F-FC43-4276-B8E0-B8AE213718F6}" sibTransId="{67445257-0E06-4321-A958-2439FD293BD5}"/>
    <dgm:cxn modelId="{0904A157-D8DE-438F-8719-0373B981EFCA}" srcId="{31A48E39-A828-402D-BC89-3FA43137778C}" destId="{8E5E8EEE-4A93-4BD5-BCAB-31F1F243065D}" srcOrd="0" destOrd="0" parTransId="{159269E8-A5CF-407C-9AF6-0198397A49A4}" sibTransId="{549F8C50-66E5-4C51-A9D6-D72221B7E5A3}"/>
    <dgm:cxn modelId="{5BA52247-DF39-4B9F-9E1C-333F53E62710}" type="presOf" srcId="{8AEC9860-CA0B-4F27-B3C9-82D23B8972B5}" destId="{67C716E0-C0CE-466C-A2BF-17D92861795D}" srcOrd="0" destOrd="0" presId="urn:microsoft.com/office/officeart/2005/8/layout/vList6"/>
    <dgm:cxn modelId="{87BD1467-82B5-4064-854A-39CD8EF3A854}" type="presParOf" srcId="{B3512D29-CFB6-4F5E-9B47-572F9F58D942}" destId="{8AE93D9C-0E7F-4F86-9FC9-52C697266D44}" srcOrd="0" destOrd="0" presId="urn:microsoft.com/office/officeart/2005/8/layout/vList6"/>
    <dgm:cxn modelId="{34238DE3-471A-4965-8649-065F7793A23A}" type="presParOf" srcId="{8AE93D9C-0E7F-4F86-9FC9-52C697266D44}" destId="{1EB8E7B0-A036-4250-A966-AF7116C81738}" srcOrd="0" destOrd="0" presId="urn:microsoft.com/office/officeart/2005/8/layout/vList6"/>
    <dgm:cxn modelId="{A8A91A6A-8375-4468-8856-CA4CBF21D47F}" type="presParOf" srcId="{8AE93D9C-0E7F-4F86-9FC9-52C697266D44}" destId="{12D46D49-B30A-490D-B286-5B5095042E20}" srcOrd="1" destOrd="0" presId="urn:microsoft.com/office/officeart/2005/8/layout/vList6"/>
    <dgm:cxn modelId="{4731835A-FEE2-4127-A159-8EEE6B937DFA}" type="presParOf" srcId="{B3512D29-CFB6-4F5E-9B47-572F9F58D942}" destId="{FAD2DE43-9EED-4772-BC25-885E75C5A227}" srcOrd="1" destOrd="0" presId="urn:microsoft.com/office/officeart/2005/8/layout/vList6"/>
    <dgm:cxn modelId="{59D684C2-43A8-4FD3-9E95-7F06DA656AE6}" type="presParOf" srcId="{B3512D29-CFB6-4F5E-9B47-572F9F58D942}" destId="{6A800682-5B73-4494-8D42-CC3A28D2FEBA}" srcOrd="2" destOrd="0" presId="urn:microsoft.com/office/officeart/2005/8/layout/vList6"/>
    <dgm:cxn modelId="{4C6279BA-11C7-49DC-9C91-4D5A6B10AF6C}" type="presParOf" srcId="{6A800682-5B73-4494-8D42-CC3A28D2FEBA}" destId="{CA42FAF8-69AB-42EE-B5B7-B731C9E42A60}" srcOrd="0" destOrd="0" presId="urn:microsoft.com/office/officeart/2005/8/layout/vList6"/>
    <dgm:cxn modelId="{F06DA096-BAA2-43AA-82A5-1AEABB537CC4}" type="presParOf" srcId="{6A800682-5B73-4494-8D42-CC3A28D2FEBA}" destId="{67C716E0-C0CE-466C-A2BF-17D92861795D}"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E22546C-B916-4324-A758-BC3B52A71932}" type="doc">
      <dgm:prSet loTypeId="urn:microsoft.com/office/officeart/2005/8/layout/cycle2" loCatId="cycle" qsTypeId="urn:microsoft.com/office/officeart/2005/8/quickstyle/3d7" qsCatId="3D" csTypeId="urn:microsoft.com/office/officeart/2005/8/colors/colorful5" csCatId="colorful" phldr="1"/>
      <dgm:spPr/>
      <dgm:t>
        <a:bodyPr/>
        <a:lstStyle/>
        <a:p>
          <a:endParaRPr lang="zh-CN" altLang="en-US"/>
        </a:p>
      </dgm:t>
    </dgm:pt>
    <dgm:pt modelId="{974B19F9-158C-4A27-A82B-17C1D660C655}">
      <dgm:prSet phldrT="[文本]"/>
      <dgm:spPr/>
      <dgm:t>
        <a:bodyPr/>
        <a:lstStyle/>
        <a:p>
          <a:r>
            <a:rPr lang="zh-CN" altLang="en-US" b="1" dirty="0" smtClean="0"/>
            <a:t>人员</a:t>
          </a:r>
          <a:endParaRPr lang="zh-CN" altLang="en-US" b="1" dirty="0"/>
        </a:p>
      </dgm:t>
    </dgm:pt>
    <dgm:pt modelId="{057AB481-6BA6-48B5-AAB2-56E1B1456E95}" type="parTrans" cxnId="{3068C800-BB0C-4962-8D19-CA5B748FCBBD}">
      <dgm:prSet/>
      <dgm:spPr/>
      <dgm:t>
        <a:bodyPr/>
        <a:lstStyle/>
        <a:p>
          <a:endParaRPr lang="zh-CN" altLang="en-US" b="1"/>
        </a:p>
      </dgm:t>
    </dgm:pt>
    <dgm:pt modelId="{6FF99CA2-5B5C-4BE9-9499-4C4C6FEF93B1}" type="sibTrans" cxnId="{3068C800-BB0C-4962-8D19-CA5B748FCBBD}">
      <dgm:prSet/>
      <dgm:spPr/>
      <dgm:t>
        <a:bodyPr/>
        <a:lstStyle/>
        <a:p>
          <a:endParaRPr lang="zh-CN" altLang="en-US" b="1"/>
        </a:p>
      </dgm:t>
    </dgm:pt>
    <dgm:pt modelId="{D43ABA1E-712A-4407-96E2-E148D7EAD107}">
      <dgm:prSet phldrT="[文本]"/>
      <dgm:spPr/>
      <dgm:t>
        <a:bodyPr/>
        <a:lstStyle/>
        <a:p>
          <a:r>
            <a:rPr lang="zh-CN" altLang="en-US" b="1" dirty="0" smtClean="0"/>
            <a:t>时间</a:t>
          </a:r>
          <a:endParaRPr lang="zh-CN" altLang="en-US" b="1" dirty="0"/>
        </a:p>
      </dgm:t>
    </dgm:pt>
    <dgm:pt modelId="{9801CDDC-5AF9-4271-BB59-6C5EB64DE91B}" type="parTrans" cxnId="{C0C32D43-6759-42FF-9599-D7EFEFC98E4E}">
      <dgm:prSet/>
      <dgm:spPr/>
      <dgm:t>
        <a:bodyPr/>
        <a:lstStyle/>
        <a:p>
          <a:endParaRPr lang="zh-CN" altLang="en-US" b="1"/>
        </a:p>
      </dgm:t>
    </dgm:pt>
    <dgm:pt modelId="{74F35D8D-6DAD-4DE0-8944-C6557FA7F655}" type="sibTrans" cxnId="{C0C32D43-6759-42FF-9599-D7EFEFC98E4E}">
      <dgm:prSet/>
      <dgm:spPr/>
      <dgm:t>
        <a:bodyPr/>
        <a:lstStyle/>
        <a:p>
          <a:endParaRPr lang="zh-CN" altLang="en-US" b="1"/>
        </a:p>
      </dgm:t>
    </dgm:pt>
    <dgm:pt modelId="{01900943-95A9-4F12-9332-6CE525E20D1F}">
      <dgm:prSet phldrT="[文本]"/>
      <dgm:spPr/>
      <dgm:t>
        <a:bodyPr/>
        <a:lstStyle/>
        <a:p>
          <a:r>
            <a:rPr lang="zh-CN" altLang="en-US" b="1" dirty="0" smtClean="0"/>
            <a:t>方式</a:t>
          </a:r>
          <a:endParaRPr lang="zh-CN" altLang="en-US" b="1" dirty="0"/>
        </a:p>
      </dgm:t>
    </dgm:pt>
    <dgm:pt modelId="{0A893A79-9FB7-4AB6-A2C2-F8E6E4D4B33D}" type="parTrans" cxnId="{76EBC3BB-B301-45D3-AF27-32447F71CF53}">
      <dgm:prSet/>
      <dgm:spPr/>
      <dgm:t>
        <a:bodyPr/>
        <a:lstStyle/>
        <a:p>
          <a:endParaRPr lang="zh-CN" altLang="en-US" b="1"/>
        </a:p>
      </dgm:t>
    </dgm:pt>
    <dgm:pt modelId="{DB01D71A-5D83-4C98-9367-03151085B7FD}" type="sibTrans" cxnId="{76EBC3BB-B301-45D3-AF27-32447F71CF53}">
      <dgm:prSet/>
      <dgm:spPr/>
      <dgm:t>
        <a:bodyPr/>
        <a:lstStyle/>
        <a:p>
          <a:endParaRPr lang="zh-CN" altLang="en-US" b="1"/>
        </a:p>
      </dgm:t>
    </dgm:pt>
    <dgm:pt modelId="{54CA994C-383C-4D39-8778-D6CF9A8B3B4C}">
      <dgm:prSet phldrT="[文本]"/>
      <dgm:spPr/>
      <dgm:t>
        <a:bodyPr/>
        <a:lstStyle/>
        <a:p>
          <a:r>
            <a:rPr lang="zh-CN" altLang="en-US" b="1" dirty="0" smtClean="0"/>
            <a:t>事项</a:t>
          </a:r>
          <a:endParaRPr lang="zh-CN" altLang="en-US" b="1" dirty="0"/>
        </a:p>
      </dgm:t>
    </dgm:pt>
    <dgm:pt modelId="{14554C43-BA6C-48F8-8F6C-C893F7826B13}" type="parTrans" cxnId="{C165A276-8140-4122-A1D7-6DB02856DC5E}">
      <dgm:prSet/>
      <dgm:spPr/>
      <dgm:t>
        <a:bodyPr/>
        <a:lstStyle/>
        <a:p>
          <a:endParaRPr lang="zh-CN" altLang="en-US" b="1"/>
        </a:p>
      </dgm:t>
    </dgm:pt>
    <dgm:pt modelId="{5E5C28E5-DD04-4A32-9D46-B10F436123AC}" type="sibTrans" cxnId="{C165A276-8140-4122-A1D7-6DB02856DC5E}">
      <dgm:prSet/>
      <dgm:spPr/>
      <dgm:t>
        <a:bodyPr/>
        <a:lstStyle/>
        <a:p>
          <a:endParaRPr lang="zh-CN" altLang="en-US" b="1"/>
        </a:p>
      </dgm:t>
    </dgm:pt>
    <dgm:pt modelId="{34E4A654-D55E-4EA0-9569-BA1BB7EB65F4}">
      <dgm:prSet phldrT="[文本]"/>
      <dgm:spPr/>
      <dgm:t>
        <a:bodyPr/>
        <a:lstStyle/>
        <a:p>
          <a:r>
            <a:rPr lang="zh-CN" altLang="en-US" b="1" dirty="0" smtClean="0"/>
            <a:t>标准</a:t>
          </a:r>
          <a:endParaRPr lang="zh-CN" altLang="en-US" b="1" dirty="0"/>
        </a:p>
      </dgm:t>
    </dgm:pt>
    <dgm:pt modelId="{71A5BF7B-1A3D-465D-BBED-C174EFF451A5}" type="parTrans" cxnId="{65DA732A-1B01-4DAB-8BBC-EF7EF8F6C7FF}">
      <dgm:prSet/>
      <dgm:spPr/>
      <dgm:t>
        <a:bodyPr/>
        <a:lstStyle/>
        <a:p>
          <a:endParaRPr lang="zh-CN" altLang="en-US" b="1"/>
        </a:p>
      </dgm:t>
    </dgm:pt>
    <dgm:pt modelId="{796B1714-7362-4A99-A6F5-7D7FE444DCEF}" type="sibTrans" cxnId="{65DA732A-1B01-4DAB-8BBC-EF7EF8F6C7FF}">
      <dgm:prSet/>
      <dgm:spPr/>
      <dgm:t>
        <a:bodyPr/>
        <a:lstStyle/>
        <a:p>
          <a:endParaRPr lang="zh-CN" altLang="en-US" b="1"/>
        </a:p>
      </dgm:t>
    </dgm:pt>
    <dgm:pt modelId="{1B4A1FB6-9490-4F37-8744-CF30D8808D4F}" type="pres">
      <dgm:prSet presAssocID="{5E22546C-B916-4324-A758-BC3B52A71932}" presName="cycle" presStyleCnt="0">
        <dgm:presLayoutVars>
          <dgm:dir/>
          <dgm:resizeHandles val="exact"/>
        </dgm:presLayoutVars>
      </dgm:prSet>
      <dgm:spPr/>
      <dgm:t>
        <a:bodyPr/>
        <a:lstStyle/>
        <a:p>
          <a:endParaRPr lang="zh-CN" altLang="en-US"/>
        </a:p>
      </dgm:t>
    </dgm:pt>
    <dgm:pt modelId="{DA891A4E-ADD4-4435-B8BB-D38843F77B64}" type="pres">
      <dgm:prSet presAssocID="{974B19F9-158C-4A27-A82B-17C1D660C655}" presName="node" presStyleLbl="node1" presStyleIdx="0" presStyleCnt="5">
        <dgm:presLayoutVars>
          <dgm:bulletEnabled val="1"/>
        </dgm:presLayoutVars>
      </dgm:prSet>
      <dgm:spPr/>
      <dgm:t>
        <a:bodyPr/>
        <a:lstStyle/>
        <a:p>
          <a:endParaRPr lang="zh-CN" altLang="en-US"/>
        </a:p>
      </dgm:t>
    </dgm:pt>
    <dgm:pt modelId="{0162FD4F-592B-4653-9700-BB73A0BA6913}" type="pres">
      <dgm:prSet presAssocID="{6FF99CA2-5B5C-4BE9-9499-4C4C6FEF93B1}" presName="sibTrans" presStyleLbl="sibTrans2D1" presStyleIdx="0" presStyleCnt="5"/>
      <dgm:spPr/>
      <dgm:t>
        <a:bodyPr/>
        <a:lstStyle/>
        <a:p>
          <a:endParaRPr lang="zh-CN" altLang="en-US"/>
        </a:p>
      </dgm:t>
    </dgm:pt>
    <dgm:pt modelId="{862CAC8C-C99C-4174-BD97-3A616B88369C}" type="pres">
      <dgm:prSet presAssocID="{6FF99CA2-5B5C-4BE9-9499-4C4C6FEF93B1}" presName="connectorText" presStyleLbl="sibTrans2D1" presStyleIdx="0" presStyleCnt="5"/>
      <dgm:spPr/>
      <dgm:t>
        <a:bodyPr/>
        <a:lstStyle/>
        <a:p>
          <a:endParaRPr lang="zh-CN" altLang="en-US"/>
        </a:p>
      </dgm:t>
    </dgm:pt>
    <dgm:pt modelId="{C8989D44-3FB8-4ABF-A1F4-662FA08037C1}" type="pres">
      <dgm:prSet presAssocID="{D43ABA1E-712A-4407-96E2-E148D7EAD107}" presName="node" presStyleLbl="node1" presStyleIdx="1" presStyleCnt="5">
        <dgm:presLayoutVars>
          <dgm:bulletEnabled val="1"/>
        </dgm:presLayoutVars>
      </dgm:prSet>
      <dgm:spPr/>
      <dgm:t>
        <a:bodyPr/>
        <a:lstStyle/>
        <a:p>
          <a:endParaRPr lang="zh-CN" altLang="en-US"/>
        </a:p>
      </dgm:t>
    </dgm:pt>
    <dgm:pt modelId="{ABC13643-D39A-400F-A553-239123B99022}" type="pres">
      <dgm:prSet presAssocID="{74F35D8D-6DAD-4DE0-8944-C6557FA7F655}" presName="sibTrans" presStyleLbl="sibTrans2D1" presStyleIdx="1" presStyleCnt="5"/>
      <dgm:spPr/>
      <dgm:t>
        <a:bodyPr/>
        <a:lstStyle/>
        <a:p>
          <a:endParaRPr lang="zh-CN" altLang="en-US"/>
        </a:p>
      </dgm:t>
    </dgm:pt>
    <dgm:pt modelId="{4000ABA5-CE89-48E7-BE5F-F68D32ED5494}" type="pres">
      <dgm:prSet presAssocID="{74F35D8D-6DAD-4DE0-8944-C6557FA7F655}" presName="connectorText" presStyleLbl="sibTrans2D1" presStyleIdx="1" presStyleCnt="5"/>
      <dgm:spPr/>
      <dgm:t>
        <a:bodyPr/>
        <a:lstStyle/>
        <a:p>
          <a:endParaRPr lang="zh-CN" altLang="en-US"/>
        </a:p>
      </dgm:t>
    </dgm:pt>
    <dgm:pt modelId="{5B2D3A1C-4C9F-4913-BF77-D6FCA43F6146}" type="pres">
      <dgm:prSet presAssocID="{01900943-95A9-4F12-9332-6CE525E20D1F}" presName="node" presStyleLbl="node1" presStyleIdx="2" presStyleCnt="5">
        <dgm:presLayoutVars>
          <dgm:bulletEnabled val="1"/>
        </dgm:presLayoutVars>
      </dgm:prSet>
      <dgm:spPr/>
      <dgm:t>
        <a:bodyPr/>
        <a:lstStyle/>
        <a:p>
          <a:endParaRPr lang="zh-CN" altLang="en-US"/>
        </a:p>
      </dgm:t>
    </dgm:pt>
    <dgm:pt modelId="{73E0DB0E-7029-4D6E-A163-31303A67DA11}" type="pres">
      <dgm:prSet presAssocID="{DB01D71A-5D83-4C98-9367-03151085B7FD}" presName="sibTrans" presStyleLbl="sibTrans2D1" presStyleIdx="2" presStyleCnt="5"/>
      <dgm:spPr/>
      <dgm:t>
        <a:bodyPr/>
        <a:lstStyle/>
        <a:p>
          <a:endParaRPr lang="zh-CN" altLang="en-US"/>
        </a:p>
      </dgm:t>
    </dgm:pt>
    <dgm:pt modelId="{34D52C91-0EDB-45BE-AF91-AE421C00C2E7}" type="pres">
      <dgm:prSet presAssocID="{DB01D71A-5D83-4C98-9367-03151085B7FD}" presName="connectorText" presStyleLbl="sibTrans2D1" presStyleIdx="2" presStyleCnt="5"/>
      <dgm:spPr/>
      <dgm:t>
        <a:bodyPr/>
        <a:lstStyle/>
        <a:p>
          <a:endParaRPr lang="zh-CN" altLang="en-US"/>
        </a:p>
      </dgm:t>
    </dgm:pt>
    <dgm:pt modelId="{D8E11EA8-9DC6-4722-9B23-976C20545B55}" type="pres">
      <dgm:prSet presAssocID="{54CA994C-383C-4D39-8778-D6CF9A8B3B4C}" presName="node" presStyleLbl="node1" presStyleIdx="3" presStyleCnt="5">
        <dgm:presLayoutVars>
          <dgm:bulletEnabled val="1"/>
        </dgm:presLayoutVars>
      </dgm:prSet>
      <dgm:spPr/>
      <dgm:t>
        <a:bodyPr/>
        <a:lstStyle/>
        <a:p>
          <a:endParaRPr lang="zh-CN" altLang="en-US"/>
        </a:p>
      </dgm:t>
    </dgm:pt>
    <dgm:pt modelId="{A806A3A2-0877-4860-899B-07B07A64677C}" type="pres">
      <dgm:prSet presAssocID="{5E5C28E5-DD04-4A32-9D46-B10F436123AC}" presName="sibTrans" presStyleLbl="sibTrans2D1" presStyleIdx="3" presStyleCnt="5"/>
      <dgm:spPr/>
      <dgm:t>
        <a:bodyPr/>
        <a:lstStyle/>
        <a:p>
          <a:endParaRPr lang="zh-CN" altLang="en-US"/>
        </a:p>
      </dgm:t>
    </dgm:pt>
    <dgm:pt modelId="{8C6E07C6-CBFA-492F-8A80-E290FD678441}" type="pres">
      <dgm:prSet presAssocID="{5E5C28E5-DD04-4A32-9D46-B10F436123AC}" presName="connectorText" presStyleLbl="sibTrans2D1" presStyleIdx="3" presStyleCnt="5"/>
      <dgm:spPr/>
      <dgm:t>
        <a:bodyPr/>
        <a:lstStyle/>
        <a:p>
          <a:endParaRPr lang="zh-CN" altLang="en-US"/>
        </a:p>
      </dgm:t>
    </dgm:pt>
    <dgm:pt modelId="{31405F6C-189E-44F1-B225-A338BF2EEA41}" type="pres">
      <dgm:prSet presAssocID="{34E4A654-D55E-4EA0-9569-BA1BB7EB65F4}" presName="node" presStyleLbl="node1" presStyleIdx="4" presStyleCnt="5">
        <dgm:presLayoutVars>
          <dgm:bulletEnabled val="1"/>
        </dgm:presLayoutVars>
      </dgm:prSet>
      <dgm:spPr/>
      <dgm:t>
        <a:bodyPr/>
        <a:lstStyle/>
        <a:p>
          <a:endParaRPr lang="zh-CN" altLang="en-US"/>
        </a:p>
      </dgm:t>
    </dgm:pt>
    <dgm:pt modelId="{D0FFCC2A-FDC3-4625-9341-139961BBD4A7}" type="pres">
      <dgm:prSet presAssocID="{796B1714-7362-4A99-A6F5-7D7FE444DCEF}" presName="sibTrans" presStyleLbl="sibTrans2D1" presStyleIdx="4" presStyleCnt="5"/>
      <dgm:spPr/>
      <dgm:t>
        <a:bodyPr/>
        <a:lstStyle/>
        <a:p>
          <a:endParaRPr lang="zh-CN" altLang="en-US"/>
        </a:p>
      </dgm:t>
    </dgm:pt>
    <dgm:pt modelId="{5F4AE355-36FC-463F-AEE9-3A90D4DC0EE1}" type="pres">
      <dgm:prSet presAssocID="{796B1714-7362-4A99-A6F5-7D7FE444DCEF}" presName="connectorText" presStyleLbl="sibTrans2D1" presStyleIdx="4" presStyleCnt="5"/>
      <dgm:spPr/>
      <dgm:t>
        <a:bodyPr/>
        <a:lstStyle/>
        <a:p>
          <a:endParaRPr lang="zh-CN" altLang="en-US"/>
        </a:p>
      </dgm:t>
    </dgm:pt>
  </dgm:ptLst>
  <dgm:cxnLst>
    <dgm:cxn modelId="{4B6AA0FD-6368-498F-9E22-02260FD6A426}" type="presOf" srcId="{5E5C28E5-DD04-4A32-9D46-B10F436123AC}" destId="{A806A3A2-0877-4860-899B-07B07A64677C}" srcOrd="0" destOrd="0" presId="urn:microsoft.com/office/officeart/2005/8/layout/cycle2"/>
    <dgm:cxn modelId="{97DEF4D3-6C17-4AA5-A112-F720AF8D41E3}" type="presOf" srcId="{5E5C28E5-DD04-4A32-9D46-B10F436123AC}" destId="{8C6E07C6-CBFA-492F-8A80-E290FD678441}" srcOrd="1" destOrd="0" presId="urn:microsoft.com/office/officeart/2005/8/layout/cycle2"/>
    <dgm:cxn modelId="{C165A276-8140-4122-A1D7-6DB02856DC5E}" srcId="{5E22546C-B916-4324-A758-BC3B52A71932}" destId="{54CA994C-383C-4D39-8778-D6CF9A8B3B4C}" srcOrd="3" destOrd="0" parTransId="{14554C43-BA6C-48F8-8F6C-C893F7826B13}" sibTransId="{5E5C28E5-DD04-4A32-9D46-B10F436123AC}"/>
    <dgm:cxn modelId="{C0C32D43-6759-42FF-9599-D7EFEFC98E4E}" srcId="{5E22546C-B916-4324-A758-BC3B52A71932}" destId="{D43ABA1E-712A-4407-96E2-E148D7EAD107}" srcOrd="1" destOrd="0" parTransId="{9801CDDC-5AF9-4271-BB59-6C5EB64DE91B}" sibTransId="{74F35D8D-6DAD-4DE0-8944-C6557FA7F655}"/>
    <dgm:cxn modelId="{3068C800-BB0C-4962-8D19-CA5B748FCBBD}" srcId="{5E22546C-B916-4324-A758-BC3B52A71932}" destId="{974B19F9-158C-4A27-A82B-17C1D660C655}" srcOrd="0" destOrd="0" parTransId="{057AB481-6BA6-48B5-AAB2-56E1B1456E95}" sibTransId="{6FF99CA2-5B5C-4BE9-9499-4C4C6FEF93B1}"/>
    <dgm:cxn modelId="{DE768DB2-E5FC-45EA-A330-BB9B7E536A27}" type="presOf" srcId="{796B1714-7362-4A99-A6F5-7D7FE444DCEF}" destId="{5F4AE355-36FC-463F-AEE9-3A90D4DC0EE1}" srcOrd="1" destOrd="0" presId="urn:microsoft.com/office/officeart/2005/8/layout/cycle2"/>
    <dgm:cxn modelId="{65DA732A-1B01-4DAB-8BBC-EF7EF8F6C7FF}" srcId="{5E22546C-B916-4324-A758-BC3B52A71932}" destId="{34E4A654-D55E-4EA0-9569-BA1BB7EB65F4}" srcOrd="4" destOrd="0" parTransId="{71A5BF7B-1A3D-465D-BBED-C174EFF451A5}" sibTransId="{796B1714-7362-4A99-A6F5-7D7FE444DCEF}"/>
    <dgm:cxn modelId="{B15036A0-8D32-4857-9FF3-D64EE559824D}" type="presOf" srcId="{5E22546C-B916-4324-A758-BC3B52A71932}" destId="{1B4A1FB6-9490-4F37-8744-CF30D8808D4F}" srcOrd="0" destOrd="0" presId="urn:microsoft.com/office/officeart/2005/8/layout/cycle2"/>
    <dgm:cxn modelId="{F475FDA4-8106-49D3-AEAC-211471197E87}" type="presOf" srcId="{6FF99CA2-5B5C-4BE9-9499-4C4C6FEF93B1}" destId="{0162FD4F-592B-4653-9700-BB73A0BA6913}" srcOrd="0" destOrd="0" presId="urn:microsoft.com/office/officeart/2005/8/layout/cycle2"/>
    <dgm:cxn modelId="{76EBC3BB-B301-45D3-AF27-32447F71CF53}" srcId="{5E22546C-B916-4324-A758-BC3B52A71932}" destId="{01900943-95A9-4F12-9332-6CE525E20D1F}" srcOrd="2" destOrd="0" parTransId="{0A893A79-9FB7-4AB6-A2C2-F8E6E4D4B33D}" sibTransId="{DB01D71A-5D83-4C98-9367-03151085B7FD}"/>
    <dgm:cxn modelId="{CD1F191C-3827-4E19-B8D4-66FAFC60E170}" type="presOf" srcId="{DB01D71A-5D83-4C98-9367-03151085B7FD}" destId="{34D52C91-0EDB-45BE-AF91-AE421C00C2E7}" srcOrd="1" destOrd="0" presId="urn:microsoft.com/office/officeart/2005/8/layout/cycle2"/>
    <dgm:cxn modelId="{36149132-2D3C-41B0-96F9-B3A8F5EC335E}" type="presOf" srcId="{54CA994C-383C-4D39-8778-D6CF9A8B3B4C}" destId="{D8E11EA8-9DC6-4722-9B23-976C20545B55}" srcOrd="0" destOrd="0" presId="urn:microsoft.com/office/officeart/2005/8/layout/cycle2"/>
    <dgm:cxn modelId="{49A3F44F-C3C0-4AB5-9447-F68C36004B61}" type="presOf" srcId="{01900943-95A9-4F12-9332-6CE525E20D1F}" destId="{5B2D3A1C-4C9F-4913-BF77-D6FCA43F6146}" srcOrd="0" destOrd="0" presId="urn:microsoft.com/office/officeart/2005/8/layout/cycle2"/>
    <dgm:cxn modelId="{6E929744-7584-445C-8C00-A3C732BE41F7}" type="presOf" srcId="{974B19F9-158C-4A27-A82B-17C1D660C655}" destId="{DA891A4E-ADD4-4435-B8BB-D38843F77B64}" srcOrd="0" destOrd="0" presId="urn:microsoft.com/office/officeart/2005/8/layout/cycle2"/>
    <dgm:cxn modelId="{08BA9D66-DC22-41D8-8AF6-47CD6B4849EA}" type="presOf" srcId="{DB01D71A-5D83-4C98-9367-03151085B7FD}" destId="{73E0DB0E-7029-4D6E-A163-31303A67DA11}" srcOrd="0" destOrd="0" presId="urn:microsoft.com/office/officeart/2005/8/layout/cycle2"/>
    <dgm:cxn modelId="{5C9E3376-B587-4630-87B8-39BBB1E82B79}" type="presOf" srcId="{6FF99CA2-5B5C-4BE9-9499-4C4C6FEF93B1}" destId="{862CAC8C-C99C-4174-BD97-3A616B88369C}" srcOrd="1" destOrd="0" presId="urn:microsoft.com/office/officeart/2005/8/layout/cycle2"/>
    <dgm:cxn modelId="{4E9E8F4F-D0D0-419B-AB38-F33A2C45264E}" type="presOf" srcId="{34E4A654-D55E-4EA0-9569-BA1BB7EB65F4}" destId="{31405F6C-189E-44F1-B225-A338BF2EEA41}" srcOrd="0" destOrd="0" presId="urn:microsoft.com/office/officeart/2005/8/layout/cycle2"/>
    <dgm:cxn modelId="{1C604642-8475-4B5E-807E-7B381577968B}" type="presOf" srcId="{74F35D8D-6DAD-4DE0-8944-C6557FA7F655}" destId="{4000ABA5-CE89-48E7-BE5F-F68D32ED5494}" srcOrd="1" destOrd="0" presId="urn:microsoft.com/office/officeart/2005/8/layout/cycle2"/>
    <dgm:cxn modelId="{19F58151-AED9-46D5-81C7-E00A3C7C29AD}" type="presOf" srcId="{796B1714-7362-4A99-A6F5-7D7FE444DCEF}" destId="{D0FFCC2A-FDC3-4625-9341-139961BBD4A7}" srcOrd="0" destOrd="0" presId="urn:microsoft.com/office/officeart/2005/8/layout/cycle2"/>
    <dgm:cxn modelId="{722B2A30-4148-4860-8E39-BFADFA5CB278}" type="presOf" srcId="{D43ABA1E-712A-4407-96E2-E148D7EAD107}" destId="{C8989D44-3FB8-4ABF-A1F4-662FA08037C1}" srcOrd="0" destOrd="0" presId="urn:microsoft.com/office/officeart/2005/8/layout/cycle2"/>
    <dgm:cxn modelId="{A5443A93-2576-4B0C-A6F4-A0604A8B5221}" type="presOf" srcId="{74F35D8D-6DAD-4DE0-8944-C6557FA7F655}" destId="{ABC13643-D39A-400F-A553-239123B99022}" srcOrd="0" destOrd="0" presId="urn:microsoft.com/office/officeart/2005/8/layout/cycle2"/>
    <dgm:cxn modelId="{7241703C-84AE-474B-AD17-54E85DCC96D5}" type="presParOf" srcId="{1B4A1FB6-9490-4F37-8744-CF30D8808D4F}" destId="{DA891A4E-ADD4-4435-B8BB-D38843F77B64}" srcOrd="0" destOrd="0" presId="urn:microsoft.com/office/officeart/2005/8/layout/cycle2"/>
    <dgm:cxn modelId="{D4FD79E7-BA32-4029-B65E-0B4095E9F911}" type="presParOf" srcId="{1B4A1FB6-9490-4F37-8744-CF30D8808D4F}" destId="{0162FD4F-592B-4653-9700-BB73A0BA6913}" srcOrd="1" destOrd="0" presId="urn:microsoft.com/office/officeart/2005/8/layout/cycle2"/>
    <dgm:cxn modelId="{EBA3BD39-47D6-4367-99FB-65D409353085}" type="presParOf" srcId="{0162FD4F-592B-4653-9700-BB73A0BA6913}" destId="{862CAC8C-C99C-4174-BD97-3A616B88369C}" srcOrd="0" destOrd="0" presId="urn:microsoft.com/office/officeart/2005/8/layout/cycle2"/>
    <dgm:cxn modelId="{7F69897F-822D-4427-BC36-28031FA95B7A}" type="presParOf" srcId="{1B4A1FB6-9490-4F37-8744-CF30D8808D4F}" destId="{C8989D44-3FB8-4ABF-A1F4-662FA08037C1}" srcOrd="2" destOrd="0" presId="urn:microsoft.com/office/officeart/2005/8/layout/cycle2"/>
    <dgm:cxn modelId="{E159884E-DECA-4AAD-8A79-7CA5660C2545}" type="presParOf" srcId="{1B4A1FB6-9490-4F37-8744-CF30D8808D4F}" destId="{ABC13643-D39A-400F-A553-239123B99022}" srcOrd="3" destOrd="0" presId="urn:microsoft.com/office/officeart/2005/8/layout/cycle2"/>
    <dgm:cxn modelId="{3455131B-B0BC-4292-B705-8A84CF1FF440}" type="presParOf" srcId="{ABC13643-D39A-400F-A553-239123B99022}" destId="{4000ABA5-CE89-48E7-BE5F-F68D32ED5494}" srcOrd="0" destOrd="0" presId="urn:microsoft.com/office/officeart/2005/8/layout/cycle2"/>
    <dgm:cxn modelId="{E9DDA757-BECF-44E2-AD2A-830F824E6F55}" type="presParOf" srcId="{1B4A1FB6-9490-4F37-8744-CF30D8808D4F}" destId="{5B2D3A1C-4C9F-4913-BF77-D6FCA43F6146}" srcOrd="4" destOrd="0" presId="urn:microsoft.com/office/officeart/2005/8/layout/cycle2"/>
    <dgm:cxn modelId="{95D846F9-F261-4ED9-A652-078D45807757}" type="presParOf" srcId="{1B4A1FB6-9490-4F37-8744-CF30D8808D4F}" destId="{73E0DB0E-7029-4D6E-A163-31303A67DA11}" srcOrd="5" destOrd="0" presId="urn:microsoft.com/office/officeart/2005/8/layout/cycle2"/>
    <dgm:cxn modelId="{F18539AC-1D3F-4739-94A5-3CA26F7CDAAC}" type="presParOf" srcId="{73E0DB0E-7029-4D6E-A163-31303A67DA11}" destId="{34D52C91-0EDB-45BE-AF91-AE421C00C2E7}" srcOrd="0" destOrd="0" presId="urn:microsoft.com/office/officeart/2005/8/layout/cycle2"/>
    <dgm:cxn modelId="{DE2D7575-3923-47B6-9400-3D8D2949FFE3}" type="presParOf" srcId="{1B4A1FB6-9490-4F37-8744-CF30D8808D4F}" destId="{D8E11EA8-9DC6-4722-9B23-976C20545B55}" srcOrd="6" destOrd="0" presId="urn:microsoft.com/office/officeart/2005/8/layout/cycle2"/>
    <dgm:cxn modelId="{9F4EB7E1-8095-4DA5-B6B3-CECA67F09C75}" type="presParOf" srcId="{1B4A1FB6-9490-4F37-8744-CF30D8808D4F}" destId="{A806A3A2-0877-4860-899B-07B07A64677C}" srcOrd="7" destOrd="0" presId="urn:microsoft.com/office/officeart/2005/8/layout/cycle2"/>
    <dgm:cxn modelId="{748A6D1F-A6DF-4B63-B063-8B906BE53C70}" type="presParOf" srcId="{A806A3A2-0877-4860-899B-07B07A64677C}" destId="{8C6E07C6-CBFA-492F-8A80-E290FD678441}" srcOrd="0" destOrd="0" presId="urn:microsoft.com/office/officeart/2005/8/layout/cycle2"/>
    <dgm:cxn modelId="{163AC58C-461D-4A3F-BC42-28A07DB6D8B7}" type="presParOf" srcId="{1B4A1FB6-9490-4F37-8744-CF30D8808D4F}" destId="{31405F6C-189E-44F1-B225-A338BF2EEA41}" srcOrd="8" destOrd="0" presId="urn:microsoft.com/office/officeart/2005/8/layout/cycle2"/>
    <dgm:cxn modelId="{497E1F27-B6C9-49E5-A234-7B1095F5A5BE}" type="presParOf" srcId="{1B4A1FB6-9490-4F37-8744-CF30D8808D4F}" destId="{D0FFCC2A-FDC3-4625-9341-139961BBD4A7}" srcOrd="9" destOrd="0" presId="urn:microsoft.com/office/officeart/2005/8/layout/cycle2"/>
    <dgm:cxn modelId="{0107CD9F-92B8-42D7-BC03-AAB8034C7F58}" type="presParOf" srcId="{D0FFCC2A-FDC3-4625-9341-139961BBD4A7}" destId="{5F4AE355-36FC-463F-AEE9-3A90D4DC0EE1}"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F315284-A354-4806-9372-90EA9EE5307E}" type="doc">
      <dgm:prSet loTypeId="urn:microsoft.com/office/officeart/2005/8/layout/funnel1" loCatId="relationship" qsTypeId="urn:microsoft.com/office/officeart/2005/8/quickstyle/3d3" qsCatId="3D" csTypeId="urn:microsoft.com/office/officeart/2005/8/colors/accent1_2" csCatId="accent1" phldr="0"/>
      <dgm:spPr/>
      <dgm:t>
        <a:bodyPr/>
        <a:lstStyle/>
        <a:p>
          <a:endParaRPr lang="zh-CN" altLang="en-US"/>
        </a:p>
      </dgm:t>
    </dgm:pt>
    <dgm:pt modelId="{F30F5E34-0927-42A3-8C35-AF79A4B19683}">
      <dgm:prSet phldrT="[文本]" phldr="1"/>
      <dgm:spPr/>
      <dgm:t>
        <a:bodyPr/>
        <a:lstStyle/>
        <a:p>
          <a:endParaRPr lang="zh-CN" altLang="en-US"/>
        </a:p>
      </dgm:t>
    </dgm:pt>
    <dgm:pt modelId="{3C93278A-3A6B-4EFA-9B66-ECE0C9573E12}" type="parTrans" cxnId="{2A5ECB9A-D8D2-4FA8-B908-8037E09F5620}">
      <dgm:prSet/>
      <dgm:spPr/>
      <dgm:t>
        <a:bodyPr/>
        <a:lstStyle/>
        <a:p>
          <a:endParaRPr lang="zh-CN" altLang="en-US"/>
        </a:p>
      </dgm:t>
    </dgm:pt>
    <dgm:pt modelId="{3D1F82E8-1A40-4A71-A3CD-B4FAABC4A2A5}" type="sibTrans" cxnId="{2A5ECB9A-D8D2-4FA8-B908-8037E09F5620}">
      <dgm:prSet/>
      <dgm:spPr/>
      <dgm:t>
        <a:bodyPr/>
        <a:lstStyle/>
        <a:p>
          <a:endParaRPr lang="zh-CN" altLang="en-US"/>
        </a:p>
      </dgm:t>
    </dgm:pt>
    <dgm:pt modelId="{9AE449AB-DF50-4945-8D4A-E49A70B6F3F0}">
      <dgm:prSet phldrT="[文本]" phldr="1"/>
      <dgm:spPr/>
      <dgm:t>
        <a:bodyPr/>
        <a:lstStyle/>
        <a:p>
          <a:endParaRPr lang="zh-CN" altLang="en-US"/>
        </a:p>
      </dgm:t>
    </dgm:pt>
    <dgm:pt modelId="{6F50FD63-3A85-47BD-BD85-A46670D6D21F}" type="parTrans" cxnId="{BF13112C-1C48-408C-B9A8-D8CBA33E5313}">
      <dgm:prSet/>
      <dgm:spPr/>
      <dgm:t>
        <a:bodyPr/>
        <a:lstStyle/>
        <a:p>
          <a:endParaRPr lang="zh-CN" altLang="en-US"/>
        </a:p>
      </dgm:t>
    </dgm:pt>
    <dgm:pt modelId="{C2F7C889-9A47-47E1-905F-3CA5BC1C3F0D}" type="sibTrans" cxnId="{BF13112C-1C48-408C-B9A8-D8CBA33E5313}">
      <dgm:prSet/>
      <dgm:spPr/>
      <dgm:t>
        <a:bodyPr/>
        <a:lstStyle/>
        <a:p>
          <a:endParaRPr lang="zh-CN" altLang="en-US"/>
        </a:p>
      </dgm:t>
    </dgm:pt>
    <dgm:pt modelId="{3B8FD4C2-E5DC-465B-A06A-7A9B2B80F5D5}">
      <dgm:prSet phldrT="[文本]" phldr="1"/>
      <dgm:spPr/>
      <dgm:t>
        <a:bodyPr/>
        <a:lstStyle/>
        <a:p>
          <a:endParaRPr lang="zh-CN" altLang="en-US"/>
        </a:p>
      </dgm:t>
    </dgm:pt>
    <dgm:pt modelId="{FC5F9C09-B255-41B1-8DB8-B787954F596A}" type="parTrans" cxnId="{66FF04A4-DFB3-480D-94CA-F10C0271F6F5}">
      <dgm:prSet/>
      <dgm:spPr/>
      <dgm:t>
        <a:bodyPr/>
        <a:lstStyle/>
        <a:p>
          <a:endParaRPr lang="zh-CN" altLang="en-US"/>
        </a:p>
      </dgm:t>
    </dgm:pt>
    <dgm:pt modelId="{ADDFDFEA-619C-45F2-BF10-FFA04BE97378}" type="sibTrans" cxnId="{66FF04A4-DFB3-480D-94CA-F10C0271F6F5}">
      <dgm:prSet/>
      <dgm:spPr/>
      <dgm:t>
        <a:bodyPr/>
        <a:lstStyle/>
        <a:p>
          <a:endParaRPr lang="zh-CN" altLang="en-US"/>
        </a:p>
      </dgm:t>
    </dgm:pt>
    <dgm:pt modelId="{543BF4E6-D31C-49A0-B658-18199E441A5B}">
      <dgm:prSet phldrT="[文本]" phldr="1"/>
      <dgm:spPr/>
      <dgm:t>
        <a:bodyPr/>
        <a:lstStyle/>
        <a:p>
          <a:endParaRPr lang="zh-CN" altLang="en-US"/>
        </a:p>
      </dgm:t>
    </dgm:pt>
    <dgm:pt modelId="{C53CC47D-AF5C-4142-8ACC-73D940F9A88D}" type="parTrans" cxnId="{C00644BE-1FD9-4C6E-8458-B02F7F5BF34F}">
      <dgm:prSet/>
      <dgm:spPr/>
      <dgm:t>
        <a:bodyPr/>
        <a:lstStyle/>
        <a:p>
          <a:endParaRPr lang="zh-CN" altLang="en-US"/>
        </a:p>
      </dgm:t>
    </dgm:pt>
    <dgm:pt modelId="{6B4A7517-4CE2-4A8E-8588-9ECF3C8CFB2F}" type="sibTrans" cxnId="{C00644BE-1FD9-4C6E-8458-B02F7F5BF34F}">
      <dgm:prSet/>
      <dgm:spPr/>
      <dgm:t>
        <a:bodyPr/>
        <a:lstStyle/>
        <a:p>
          <a:endParaRPr lang="zh-CN" altLang="en-US"/>
        </a:p>
      </dgm:t>
    </dgm:pt>
    <dgm:pt modelId="{C31ECC57-E96F-4B54-808E-3BCD860AE312}" type="pres">
      <dgm:prSet presAssocID="{FF315284-A354-4806-9372-90EA9EE5307E}" presName="Name0" presStyleCnt="0">
        <dgm:presLayoutVars>
          <dgm:chMax val="4"/>
          <dgm:resizeHandles val="exact"/>
        </dgm:presLayoutVars>
      </dgm:prSet>
      <dgm:spPr/>
      <dgm:t>
        <a:bodyPr/>
        <a:lstStyle/>
        <a:p>
          <a:endParaRPr lang="zh-CN" altLang="en-US"/>
        </a:p>
      </dgm:t>
    </dgm:pt>
    <dgm:pt modelId="{6BCAF71E-EA71-4701-BB72-88826FDB5C20}" type="pres">
      <dgm:prSet presAssocID="{FF315284-A354-4806-9372-90EA9EE5307E}" presName="ellipse" presStyleLbl="trBgShp" presStyleIdx="0" presStyleCnt="1"/>
      <dgm:spPr/>
    </dgm:pt>
    <dgm:pt modelId="{9ABC1F53-F075-47FB-AB14-CA6C126E2E87}" type="pres">
      <dgm:prSet presAssocID="{FF315284-A354-4806-9372-90EA9EE5307E}" presName="arrow1" presStyleLbl="fgShp" presStyleIdx="0" presStyleCnt="1"/>
      <dgm:spPr/>
    </dgm:pt>
    <dgm:pt modelId="{A7DCD988-37E9-4FD9-B27B-6A2666F82476}" type="pres">
      <dgm:prSet presAssocID="{FF315284-A354-4806-9372-90EA9EE5307E}" presName="rectangle" presStyleLbl="revTx" presStyleIdx="0" presStyleCnt="1">
        <dgm:presLayoutVars>
          <dgm:bulletEnabled val="1"/>
        </dgm:presLayoutVars>
      </dgm:prSet>
      <dgm:spPr/>
      <dgm:t>
        <a:bodyPr/>
        <a:lstStyle/>
        <a:p>
          <a:endParaRPr lang="zh-CN" altLang="en-US"/>
        </a:p>
      </dgm:t>
    </dgm:pt>
    <dgm:pt modelId="{121284A9-9343-407F-A607-D4B2C645AFE8}" type="pres">
      <dgm:prSet presAssocID="{9AE449AB-DF50-4945-8D4A-E49A70B6F3F0}" presName="item1" presStyleLbl="node1" presStyleIdx="0" presStyleCnt="3">
        <dgm:presLayoutVars>
          <dgm:bulletEnabled val="1"/>
        </dgm:presLayoutVars>
      </dgm:prSet>
      <dgm:spPr/>
      <dgm:t>
        <a:bodyPr/>
        <a:lstStyle/>
        <a:p>
          <a:endParaRPr lang="zh-CN" altLang="en-US"/>
        </a:p>
      </dgm:t>
    </dgm:pt>
    <dgm:pt modelId="{5EC88548-25FA-4968-9A53-0CA023B6E034}" type="pres">
      <dgm:prSet presAssocID="{3B8FD4C2-E5DC-465B-A06A-7A9B2B80F5D5}" presName="item2" presStyleLbl="node1" presStyleIdx="1" presStyleCnt="3">
        <dgm:presLayoutVars>
          <dgm:bulletEnabled val="1"/>
        </dgm:presLayoutVars>
      </dgm:prSet>
      <dgm:spPr/>
      <dgm:t>
        <a:bodyPr/>
        <a:lstStyle/>
        <a:p>
          <a:endParaRPr lang="zh-CN" altLang="en-US"/>
        </a:p>
      </dgm:t>
    </dgm:pt>
    <dgm:pt modelId="{86E6DBC8-B3EC-48E9-B36E-3C992526BE8E}" type="pres">
      <dgm:prSet presAssocID="{543BF4E6-D31C-49A0-B658-18199E441A5B}" presName="item3" presStyleLbl="node1" presStyleIdx="2" presStyleCnt="3">
        <dgm:presLayoutVars>
          <dgm:bulletEnabled val="1"/>
        </dgm:presLayoutVars>
      </dgm:prSet>
      <dgm:spPr/>
      <dgm:t>
        <a:bodyPr/>
        <a:lstStyle/>
        <a:p>
          <a:endParaRPr lang="zh-CN" altLang="en-US"/>
        </a:p>
      </dgm:t>
    </dgm:pt>
    <dgm:pt modelId="{3B723F19-CB30-437B-9C95-EB560CC7CFFB}" type="pres">
      <dgm:prSet presAssocID="{FF315284-A354-4806-9372-90EA9EE5307E}" presName="funnel" presStyleLbl="trAlignAcc1" presStyleIdx="0" presStyleCnt="1"/>
      <dgm:spPr/>
    </dgm:pt>
  </dgm:ptLst>
  <dgm:cxnLst>
    <dgm:cxn modelId="{66FF04A4-DFB3-480D-94CA-F10C0271F6F5}" srcId="{FF315284-A354-4806-9372-90EA9EE5307E}" destId="{3B8FD4C2-E5DC-465B-A06A-7A9B2B80F5D5}" srcOrd="2" destOrd="0" parTransId="{FC5F9C09-B255-41B1-8DB8-B787954F596A}" sibTransId="{ADDFDFEA-619C-45F2-BF10-FFA04BE97378}"/>
    <dgm:cxn modelId="{2A5ECB9A-D8D2-4FA8-B908-8037E09F5620}" srcId="{FF315284-A354-4806-9372-90EA9EE5307E}" destId="{F30F5E34-0927-42A3-8C35-AF79A4B19683}" srcOrd="0" destOrd="0" parTransId="{3C93278A-3A6B-4EFA-9B66-ECE0C9573E12}" sibTransId="{3D1F82E8-1A40-4A71-A3CD-B4FAABC4A2A5}"/>
    <dgm:cxn modelId="{5CB8BCCB-E00D-46BF-9C30-A56688F756F9}" type="presOf" srcId="{9AE449AB-DF50-4945-8D4A-E49A70B6F3F0}" destId="{5EC88548-25FA-4968-9A53-0CA023B6E034}" srcOrd="0" destOrd="0" presId="urn:microsoft.com/office/officeart/2005/8/layout/funnel1"/>
    <dgm:cxn modelId="{643111C6-E398-4482-B4EB-669E3E800D42}" type="presOf" srcId="{FF315284-A354-4806-9372-90EA9EE5307E}" destId="{C31ECC57-E96F-4B54-808E-3BCD860AE312}" srcOrd="0" destOrd="0" presId="urn:microsoft.com/office/officeart/2005/8/layout/funnel1"/>
    <dgm:cxn modelId="{12DBD796-7AE0-42F1-B85A-4320F3332E5A}" type="presOf" srcId="{F30F5E34-0927-42A3-8C35-AF79A4B19683}" destId="{86E6DBC8-B3EC-48E9-B36E-3C992526BE8E}" srcOrd="0" destOrd="0" presId="urn:microsoft.com/office/officeart/2005/8/layout/funnel1"/>
    <dgm:cxn modelId="{F20FA729-A8A1-419A-BCDA-914D15283CD5}" type="presOf" srcId="{543BF4E6-D31C-49A0-B658-18199E441A5B}" destId="{A7DCD988-37E9-4FD9-B27B-6A2666F82476}" srcOrd="0" destOrd="0" presId="urn:microsoft.com/office/officeart/2005/8/layout/funnel1"/>
    <dgm:cxn modelId="{BF13112C-1C48-408C-B9A8-D8CBA33E5313}" srcId="{FF315284-A354-4806-9372-90EA9EE5307E}" destId="{9AE449AB-DF50-4945-8D4A-E49A70B6F3F0}" srcOrd="1" destOrd="0" parTransId="{6F50FD63-3A85-47BD-BD85-A46670D6D21F}" sibTransId="{C2F7C889-9A47-47E1-905F-3CA5BC1C3F0D}"/>
    <dgm:cxn modelId="{CDFA94E7-2BA9-41B1-9737-D3E28B18B08B}" type="presOf" srcId="{3B8FD4C2-E5DC-465B-A06A-7A9B2B80F5D5}" destId="{121284A9-9343-407F-A607-D4B2C645AFE8}" srcOrd="0" destOrd="0" presId="urn:microsoft.com/office/officeart/2005/8/layout/funnel1"/>
    <dgm:cxn modelId="{C00644BE-1FD9-4C6E-8458-B02F7F5BF34F}" srcId="{FF315284-A354-4806-9372-90EA9EE5307E}" destId="{543BF4E6-D31C-49A0-B658-18199E441A5B}" srcOrd="3" destOrd="0" parTransId="{C53CC47D-AF5C-4142-8ACC-73D940F9A88D}" sibTransId="{6B4A7517-4CE2-4A8E-8588-9ECF3C8CFB2F}"/>
    <dgm:cxn modelId="{DD4FB7FC-D1D3-4BC3-B817-F856902F9916}" type="presParOf" srcId="{C31ECC57-E96F-4B54-808E-3BCD860AE312}" destId="{6BCAF71E-EA71-4701-BB72-88826FDB5C20}" srcOrd="0" destOrd="0" presId="urn:microsoft.com/office/officeart/2005/8/layout/funnel1"/>
    <dgm:cxn modelId="{3B7C96C7-38B0-4754-AF57-4443B2DD531D}" type="presParOf" srcId="{C31ECC57-E96F-4B54-808E-3BCD860AE312}" destId="{9ABC1F53-F075-47FB-AB14-CA6C126E2E87}" srcOrd="1" destOrd="0" presId="urn:microsoft.com/office/officeart/2005/8/layout/funnel1"/>
    <dgm:cxn modelId="{96513D83-F7B3-422A-ABCD-24DEC2982E68}" type="presParOf" srcId="{C31ECC57-E96F-4B54-808E-3BCD860AE312}" destId="{A7DCD988-37E9-4FD9-B27B-6A2666F82476}" srcOrd="2" destOrd="0" presId="urn:microsoft.com/office/officeart/2005/8/layout/funnel1"/>
    <dgm:cxn modelId="{A3512B38-786B-4886-A29B-240CE20F1DE7}" type="presParOf" srcId="{C31ECC57-E96F-4B54-808E-3BCD860AE312}" destId="{121284A9-9343-407F-A607-D4B2C645AFE8}" srcOrd="3" destOrd="0" presId="urn:microsoft.com/office/officeart/2005/8/layout/funnel1"/>
    <dgm:cxn modelId="{B7DFA543-E212-4F4A-85FC-0EB1D97EE4BC}" type="presParOf" srcId="{C31ECC57-E96F-4B54-808E-3BCD860AE312}" destId="{5EC88548-25FA-4968-9A53-0CA023B6E034}" srcOrd="4" destOrd="0" presId="urn:microsoft.com/office/officeart/2005/8/layout/funnel1"/>
    <dgm:cxn modelId="{A11BDD69-D645-41A8-97C9-9552B5740E82}" type="presParOf" srcId="{C31ECC57-E96F-4B54-808E-3BCD860AE312}" destId="{86E6DBC8-B3EC-48E9-B36E-3C992526BE8E}" srcOrd="5" destOrd="0" presId="urn:microsoft.com/office/officeart/2005/8/layout/funnel1"/>
    <dgm:cxn modelId="{C624E5C0-4BDD-4B22-96EA-CCF1D2F5320E}" type="presParOf" srcId="{C31ECC57-E96F-4B54-808E-3BCD860AE312}" destId="{3B723F19-CB30-437B-9C95-EB560CC7CFFB}" srcOrd="6" destOrd="0" presId="urn:microsoft.com/office/officeart/2005/8/layout/funne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E6E70F2-2907-406C-968B-6FEA6E72F987}"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zh-CN" altLang="en-US"/>
        </a:p>
      </dgm:t>
    </dgm:pt>
    <dgm:pt modelId="{AC4D30EF-CF97-4C67-BB7D-10988AEDF142}">
      <dgm:prSet phldrT="[文本]"/>
      <dgm:spPr/>
      <dgm:t>
        <a:bodyPr/>
        <a:lstStyle/>
        <a:p>
          <a:r>
            <a:rPr lang="zh-CN" altLang="en-US" b="1" dirty="0" smtClean="0">
              <a:solidFill>
                <a:schemeClr val="tx1"/>
              </a:solidFill>
            </a:rPr>
            <a:t>监</a:t>
          </a:r>
          <a:endParaRPr lang="zh-CN" altLang="en-US" b="1" dirty="0">
            <a:solidFill>
              <a:schemeClr val="tx1"/>
            </a:solidFill>
          </a:endParaRPr>
        </a:p>
      </dgm:t>
    </dgm:pt>
    <dgm:pt modelId="{29AA7575-6D4C-4983-A2AC-02EE156FB47B}" type="parTrans" cxnId="{C1CB1623-D495-43D1-8B94-878D5A9FEAC5}">
      <dgm:prSet/>
      <dgm:spPr/>
      <dgm:t>
        <a:bodyPr/>
        <a:lstStyle/>
        <a:p>
          <a:endParaRPr lang="zh-CN" altLang="en-US" b="1">
            <a:solidFill>
              <a:schemeClr val="tx1"/>
            </a:solidFill>
          </a:endParaRPr>
        </a:p>
      </dgm:t>
    </dgm:pt>
    <dgm:pt modelId="{D111F405-308C-4193-9C1E-1925BF3678D2}" type="sibTrans" cxnId="{C1CB1623-D495-43D1-8B94-878D5A9FEAC5}">
      <dgm:prSet/>
      <dgm:spPr/>
      <dgm:t>
        <a:bodyPr/>
        <a:lstStyle/>
        <a:p>
          <a:endParaRPr lang="zh-CN" altLang="en-US" b="1">
            <a:solidFill>
              <a:schemeClr val="tx1"/>
            </a:solidFill>
          </a:endParaRPr>
        </a:p>
      </dgm:t>
    </dgm:pt>
    <dgm:pt modelId="{CBE37BD8-4F1C-42C1-B821-4DFB4724D57F}">
      <dgm:prSet phldrT="[文本]"/>
      <dgm:spPr/>
      <dgm:t>
        <a:bodyPr/>
        <a:lstStyle/>
        <a:p>
          <a:r>
            <a:rPr lang="zh-CN" altLang="en-US" b="1" dirty="0" smtClean="0">
              <a:solidFill>
                <a:schemeClr val="tx1"/>
              </a:solidFill>
            </a:rPr>
            <a:t>督</a:t>
          </a:r>
          <a:endParaRPr lang="zh-CN" altLang="en-US" b="1" dirty="0">
            <a:solidFill>
              <a:schemeClr val="tx1"/>
            </a:solidFill>
          </a:endParaRPr>
        </a:p>
      </dgm:t>
    </dgm:pt>
    <dgm:pt modelId="{3BC0A056-FE00-47FD-92B5-62E7DAF49EA8}" type="parTrans" cxnId="{A974DB05-AA8B-4BCA-92FD-52E694B84017}">
      <dgm:prSet/>
      <dgm:spPr/>
      <dgm:t>
        <a:bodyPr/>
        <a:lstStyle/>
        <a:p>
          <a:endParaRPr lang="zh-CN" altLang="en-US" b="1">
            <a:solidFill>
              <a:schemeClr val="tx1"/>
            </a:solidFill>
          </a:endParaRPr>
        </a:p>
      </dgm:t>
    </dgm:pt>
    <dgm:pt modelId="{C73EFA05-06C4-40AA-A6CF-3B24D56C2D75}" type="sibTrans" cxnId="{A974DB05-AA8B-4BCA-92FD-52E694B84017}">
      <dgm:prSet/>
      <dgm:spPr/>
      <dgm:t>
        <a:bodyPr/>
        <a:lstStyle/>
        <a:p>
          <a:endParaRPr lang="zh-CN" altLang="en-US" b="1">
            <a:solidFill>
              <a:schemeClr val="tx1"/>
            </a:solidFill>
          </a:endParaRPr>
        </a:p>
      </dgm:t>
    </dgm:pt>
    <dgm:pt modelId="{221E1CFE-0F36-4268-A623-141C55972D57}">
      <dgm:prSet phldrT="[文本]"/>
      <dgm:spPr/>
      <dgm:t>
        <a:bodyPr/>
        <a:lstStyle/>
        <a:p>
          <a:r>
            <a:rPr lang="zh-CN" altLang="en-US" b="1" dirty="0" smtClean="0">
              <a:solidFill>
                <a:schemeClr val="tx1"/>
              </a:solidFill>
            </a:rPr>
            <a:t>管</a:t>
          </a:r>
          <a:endParaRPr lang="zh-CN" altLang="en-US" b="1" dirty="0">
            <a:solidFill>
              <a:schemeClr val="tx1"/>
            </a:solidFill>
          </a:endParaRPr>
        </a:p>
      </dgm:t>
    </dgm:pt>
    <dgm:pt modelId="{401B262C-7996-41F2-B0C4-90FE2DC02808}" type="parTrans" cxnId="{13D78FE7-9787-4422-8BE0-2A72DC9B3778}">
      <dgm:prSet/>
      <dgm:spPr/>
      <dgm:t>
        <a:bodyPr/>
        <a:lstStyle/>
        <a:p>
          <a:endParaRPr lang="zh-CN" altLang="en-US" b="1">
            <a:solidFill>
              <a:schemeClr val="tx1"/>
            </a:solidFill>
          </a:endParaRPr>
        </a:p>
      </dgm:t>
    </dgm:pt>
    <dgm:pt modelId="{18F227A7-37A7-42A2-A0ED-56769DCB7002}" type="sibTrans" cxnId="{13D78FE7-9787-4422-8BE0-2A72DC9B3778}">
      <dgm:prSet/>
      <dgm:spPr/>
      <dgm:t>
        <a:bodyPr/>
        <a:lstStyle/>
        <a:p>
          <a:endParaRPr lang="zh-CN" altLang="en-US" b="1">
            <a:solidFill>
              <a:schemeClr val="tx1"/>
            </a:solidFill>
          </a:endParaRPr>
        </a:p>
      </dgm:t>
    </dgm:pt>
    <dgm:pt modelId="{5774F831-AAF3-434A-9282-EC8D4FFA0463}">
      <dgm:prSet phldrT="[文本]"/>
      <dgm:spPr/>
      <dgm:t>
        <a:bodyPr/>
        <a:lstStyle/>
        <a:p>
          <a:r>
            <a:rPr lang="zh-CN" altLang="en-US" b="1" dirty="0" smtClean="0">
              <a:solidFill>
                <a:schemeClr val="tx1"/>
              </a:solidFill>
            </a:rPr>
            <a:t>理</a:t>
          </a:r>
          <a:endParaRPr lang="zh-CN" altLang="en-US" b="1" dirty="0">
            <a:solidFill>
              <a:schemeClr val="tx1"/>
            </a:solidFill>
          </a:endParaRPr>
        </a:p>
      </dgm:t>
    </dgm:pt>
    <dgm:pt modelId="{EC379AC8-2761-42BE-86CA-663B2E9F2391}" type="parTrans" cxnId="{A8E3D642-5488-47C9-A3CE-5692F5C53360}">
      <dgm:prSet/>
      <dgm:spPr/>
      <dgm:t>
        <a:bodyPr/>
        <a:lstStyle/>
        <a:p>
          <a:endParaRPr lang="zh-CN" altLang="en-US" b="1">
            <a:solidFill>
              <a:schemeClr val="tx1"/>
            </a:solidFill>
          </a:endParaRPr>
        </a:p>
      </dgm:t>
    </dgm:pt>
    <dgm:pt modelId="{42972874-50D3-437A-BA49-E23D8A229381}" type="sibTrans" cxnId="{A8E3D642-5488-47C9-A3CE-5692F5C53360}">
      <dgm:prSet/>
      <dgm:spPr/>
      <dgm:t>
        <a:bodyPr/>
        <a:lstStyle/>
        <a:p>
          <a:endParaRPr lang="zh-CN" altLang="en-US" b="1">
            <a:solidFill>
              <a:schemeClr val="tx1"/>
            </a:solidFill>
          </a:endParaRPr>
        </a:p>
      </dgm:t>
    </dgm:pt>
    <dgm:pt modelId="{231692B4-54F9-478E-BCC4-2C13C33C9797}" type="pres">
      <dgm:prSet presAssocID="{AE6E70F2-2907-406C-968B-6FEA6E72F987}" presName="CompostProcess" presStyleCnt="0">
        <dgm:presLayoutVars>
          <dgm:dir/>
          <dgm:resizeHandles val="exact"/>
        </dgm:presLayoutVars>
      </dgm:prSet>
      <dgm:spPr/>
      <dgm:t>
        <a:bodyPr/>
        <a:lstStyle/>
        <a:p>
          <a:endParaRPr lang="zh-CN" altLang="en-US"/>
        </a:p>
      </dgm:t>
    </dgm:pt>
    <dgm:pt modelId="{FD2EBB13-FBDE-43F8-8585-E1B56F939F78}" type="pres">
      <dgm:prSet presAssocID="{AE6E70F2-2907-406C-968B-6FEA6E72F987}" presName="arrow" presStyleLbl="bgShp" presStyleIdx="0" presStyleCnt="1"/>
      <dgm:spPr/>
    </dgm:pt>
    <dgm:pt modelId="{742B2928-E8CA-4C4F-B734-62907B0BF9BB}" type="pres">
      <dgm:prSet presAssocID="{AE6E70F2-2907-406C-968B-6FEA6E72F987}" presName="linearProcess" presStyleCnt="0"/>
      <dgm:spPr/>
    </dgm:pt>
    <dgm:pt modelId="{C815A642-124D-4957-BA82-4374E8EBC80E}" type="pres">
      <dgm:prSet presAssocID="{AC4D30EF-CF97-4C67-BB7D-10988AEDF142}" presName="textNode" presStyleLbl="node1" presStyleIdx="0" presStyleCnt="4" custLinFactNeighborY="4733">
        <dgm:presLayoutVars>
          <dgm:bulletEnabled val="1"/>
        </dgm:presLayoutVars>
      </dgm:prSet>
      <dgm:spPr/>
      <dgm:t>
        <a:bodyPr/>
        <a:lstStyle/>
        <a:p>
          <a:endParaRPr lang="zh-CN" altLang="en-US"/>
        </a:p>
      </dgm:t>
    </dgm:pt>
    <dgm:pt modelId="{D8D6E78D-BA7D-498D-8080-431401F08F31}" type="pres">
      <dgm:prSet presAssocID="{D111F405-308C-4193-9C1E-1925BF3678D2}" presName="sibTrans" presStyleCnt="0"/>
      <dgm:spPr/>
    </dgm:pt>
    <dgm:pt modelId="{847F309F-703C-4A84-8F9F-8B2859A6EA5C}" type="pres">
      <dgm:prSet presAssocID="{CBE37BD8-4F1C-42C1-B821-4DFB4724D57F}" presName="textNode" presStyleLbl="node1" presStyleIdx="1" presStyleCnt="4">
        <dgm:presLayoutVars>
          <dgm:bulletEnabled val="1"/>
        </dgm:presLayoutVars>
      </dgm:prSet>
      <dgm:spPr/>
      <dgm:t>
        <a:bodyPr/>
        <a:lstStyle/>
        <a:p>
          <a:endParaRPr lang="zh-CN" altLang="en-US"/>
        </a:p>
      </dgm:t>
    </dgm:pt>
    <dgm:pt modelId="{A68E8BDB-1E6B-4322-BBCC-D09B46101F09}" type="pres">
      <dgm:prSet presAssocID="{C73EFA05-06C4-40AA-A6CF-3B24D56C2D75}" presName="sibTrans" presStyleCnt="0"/>
      <dgm:spPr/>
    </dgm:pt>
    <dgm:pt modelId="{BF81646F-0889-4731-8415-4135A419F03A}" type="pres">
      <dgm:prSet presAssocID="{221E1CFE-0F36-4268-A623-141C55972D57}" presName="textNode" presStyleLbl="node1" presStyleIdx="2" presStyleCnt="4">
        <dgm:presLayoutVars>
          <dgm:bulletEnabled val="1"/>
        </dgm:presLayoutVars>
      </dgm:prSet>
      <dgm:spPr/>
      <dgm:t>
        <a:bodyPr/>
        <a:lstStyle/>
        <a:p>
          <a:endParaRPr lang="zh-CN" altLang="en-US"/>
        </a:p>
      </dgm:t>
    </dgm:pt>
    <dgm:pt modelId="{735BF033-D074-4DC3-9EC9-2E451D9C37DC}" type="pres">
      <dgm:prSet presAssocID="{18F227A7-37A7-42A2-A0ED-56769DCB7002}" presName="sibTrans" presStyleCnt="0"/>
      <dgm:spPr/>
    </dgm:pt>
    <dgm:pt modelId="{5C4483AA-3F06-42AC-ABCF-847AA8108039}" type="pres">
      <dgm:prSet presAssocID="{5774F831-AAF3-434A-9282-EC8D4FFA0463}" presName="textNode" presStyleLbl="node1" presStyleIdx="3" presStyleCnt="4">
        <dgm:presLayoutVars>
          <dgm:bulletEnabled val="1"/>
        </dgm:presLayoutVars>
      </dgm:prSet>
      <dgm:spPr/>
      <dgm:t>
        <a:bodyPr/>
        <a:lstStyle/>
        <a:p>
          <a:endParaRPr lang="zh-CN" altLang="en-US"/>
        </a:p>
      </dgm:t>
    </dgm:pt>
  </dgm:ptLst>
  <dgm:cxnLst>
    <dgm:cxn modelId="{A7CC354B-93CF-4093-8EEA-A7B764D7EF62}" type="presOf" srcId="{CBE37BD8-4F1C-42C1-B821-4DFB4724D57F}" destId="{847F309F-703C-4A84-8F9F-8B2859A6EA5C}" srcOrd="0" destOrd="0" presId="urn:microsoft.com/office/officeart/2005/8/layout/hProcess9"/>
    <dgm:cxn modelId="{13D78FE7-9787-4422-8BE0-2A72DC9B3778}" srcId="{AE6E70F2-2907-406C-968B-6FEA6E72F987}" destId="{221E1CFE-0F36-4268-A623-141C55972D57}" srcOrd="2" destOrd="0" parTransId="{401B262C-7996-41F2-B0C4-90FE2DC02808}" sibTransId="{18F227A7-37A7-42A2-A0ED-56769DCB7002}"/>
    <dgm:cxn modelId="{79E1E96F-61E8-4D87-AA30-216563B8396C}" type="presOf" srcId="{AE6E70F2-2907-406C-968B-6FEA6E72F987}" destId="{231692B4-54F9-478E-BCC4-2C13C33C9797}" srcOrd="0" destOrd="0" presId="urn:microsoft.com/office/officeart/2005/8/layout/hProcess9"/>
    <dgm:cxn modelId="{C1CB1623-D495-43D1-8B94-878D5A9FEAC5}" srcId="{AE6E70F2-2907-406C-968B-6FEA6E72F987}" destId="{AC4D30EF-CF97-4C67-BB7D-10988AEDF142}" srcOrd="0" destOrd="0" parTransId="{29AA7575-6D4C-4983-A2AC-02EE156FB47B}" sibTransId="{D111F405-308C-4193-9C1E-1925BF3678D2}"/>
    <dgm:cxn modelId="{5FFF0FBC-2FFE-45C6-82F7-39EAFAFBD64A}" type="presOf" srcId="{AC4D30EF-CF97-4C67-BB7D-10988AEDF142}" destId="{C815A642-124D-4957-BA82-4374E8EBC80E}" srcOrd="0" destOrd="0" presId="urn:microsoft.com/office/officeart/2005/8/layout/hProcess9"/>
    <dgm:cxn modelId="{585EF778-0333-4052-886C-D65E07CF5CC2}" type="presOf" srcId="{221E1CFE-0F36-4268-A623-141C55972D57}" destId="{BF81646F-0889-4731-8415-4135A419F03A}" srcOrd="0" destOrd="0" presId="urn:microsoft.com/office/officeart/2005/8/layout/hProcess9"/>
    <dgm:cxn modelId="{A974DB05-AA8B-4BCA-92FD-52E694B84017}" srcId="{AE6E70F2-2907-406C-968B-6FEA6E72F987}" destId="{CBE37BD8-4F1C-42C1-B821-4DFB4724D57F}" srcOrd="1" destOrd="0" parTransId="{3BC0A056-FE00-47FD-92B5-62E7DAF49EA8}" sibTransId="{C73EFA05-06C4-40AA-A6CF-3B24D56C2D75}"/>
    <dgm:cxn modelId="{9BC772CD-7902-4565-8EBD-1D3AF45921F3}" type="presOf" srcId="{5774F831-AAF3-434A-9282-EC8D4FFA0463}" destId="{5C4483AA-3F06-42AC-ABCF-847AA8108039}" srcOrd="0" destOrd="0" presId="urn:microsoft.com/office/officeart/2005/8/layout/hProcess9"/>
    <dgm:cxn modelId="{A8E3D642-5488-47C9-A3CE-5692F5C53360}" srcId="{AE6E70F2-2907-406C-968B-6FEA6E72F987}" destId="{5774F831-AAF3-434A-9282-EC8D4FFA0463}" srcOrd="3" destOrd="0" parTransId="{EC379AC8-2761-42BE-86CA-663B2E9F2391}" sibTransId="{42972874-50D3-437A-BA49-E23D8A229381}"/>
    <dgm:cxn modelId="{2D36E097-C950-4096-BD4B-5F828C8D9070}" type="presParOf" srcId="{231692B4-54F9-478E-BCC4-2C13C33C9797}" destId="{FD2EBB13-FBDE-43F8-8585-E1B56F939F78}" srcOrd="0" destOrd="0" presId="urn:microsoft.com/office/officeart/2005/8/layout/hProcess9"/>
    <dgm:cxn modelId="{5FA0D2EC-2B93-4AD0-A620-BDF221BF311E}" type="presParOf" srcId="{231692B4-54F9-478E-BCC4-2C13C33C9797}" destId="{742B2928-E8CA-4C4F-B734-62907B0BF9BB}" srcOrd="1" destOrd="0" presId="urn:microsoft.com/office/officeart/2005/8/layout/hProcess9"/>
    <dgm:cxn modelId="{A3305B03-1A39-43E3-9742-5E34CA93C6D2}" type="presParOf" srcId="{742B2928-E8CA-4C4F-B734-62907B0BF9BB}" destId="{C815A642-124D-4957-BA82-4374E8EBC80E}" srcOrd="0" destOrd="0" presId="urn:microsoft.com/office/officeart/2005/8/layout/hProcess9"/>
    <dgm:cxn modelId="{9EBDD7AF-7C61-46A1-858C-1189E5005228}" type="presParOf" srcId="{742B2928-E8CA-4C4F-B734-62907B0BF9BB}" destId="{D8D6E78D-BA7D-498D-8080-431401F08F31}" srcOrd="1" destOrd="0" presId="urn:microsoft.com/office/officeart/2005/8/layout/hProcess9"/>
    <dgm:cxn modelId="{5CE32CFF-4BAF-47EC-A082-0B2C4F50A1D2}" type="presParOf" srcId="{742B2928-E8CA-4C4F-B734-62907B0BF9BB}" destId="{847F309F-703C-4A84-8F9F-8B2859A6EA5C}" srcOrd="2" destOrd="0" presId="urn:microsoft.com/office/officeart/2005/8/layout/hProcess9"/>
    <dgm:cxn modelId="{1F3D4D90-BA1F-465E-9767-6B799D8E5E4C}" type="presParOf" srcId="{742B2928-E8CA-4C4F-B734-62907B0BF9BB}" destId="{A68E8BDB-1E6B-4322-BBCC-D09B46101F09}" srcOrd="3" destOrd="0" presId="urn:microsoft.com/office/officeart/2005/8/layout/hProcess9"/>
    <dgm:cxn modelId="{B67035CB-C10A-4088-8AE4-6DE4A1B85406}" type="presParOf" srcId="{742B2928-E8CA-4C4F-B734-62907B0BF9BB}" destId="{BF81646F-0889-4731-8415-4135A419F03A}" srcOrd="4" destOrd="0" presId="urn:microsoft.com/office/officeart/2005/8/layout/hProcess9"/>
    <dgm:cxn modelId="{96BE7596-D9FC-4F72-8AA6-AEA096596AA9}" type="presParOf" srcId="{742B2928-E8CA-4C4F-B734-62907B0BF9BB}" destId="{735BF033-D074-4DC3-9EC9-2E451D9C37DC}" srcOrd="5" destOrd="0" presId="urn:microsoft.com/office/officeart/2005/8/layout/hProcess9"/>
    <dgm:cxn modelId="{5044EE13-8C41-4359-A55E-6E8A988DD266}" type="presParOf" srcId="{742B2928-E8CA-4C4F-B734-62907B0BF9BB}" destId="{5C4483AA-3F06-42AC-ABCF-847AA8108039}" srcOrd="6"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FDBC1B6-0630-4C9E-A1D2-9288FFFC67B1}" type="doc">
      <dgm:prSet loTypeId="urn:microsoft.com/office/officeart/2005/8/layout/chevron2" loCatId="list" qsTypeId="urn:microsoft.com/office/officeart/2005/8/quickstyle/3d6" qsCatId="3D" csTypeId="urn:microsoft.com/office/officeart/2005/8/colors/accent1_1" csCatId="accent1" phldr="1"/>
      <dgm:spPr/>
      <dgm:t>
        <a:bodyPr/>
        <a:lstStyle/>
        <a:p>
          <a:endParaRPr lang="zh-CN" altLang="en-US"/>
        </a:p>
      </dgm:t>
    </dgm:pt>
    <dgm:pt modelId="{63BE205F-F829-446F-8545-A3713B75F750}">
      <dgm:prSet phldrT="[文本]" phldr="1"/>
      <dgm:spPr/>
      <dgm:t>
        <a:bodyPr/>
        <a:lstStyle/>
        <a:p>
          <a:endParaRPr lang="zh-CN" altLang="en-US"/>
        </a:p>
      </dgm:t>
    </dgm:pt>
    <dgm:pt modelId="{76FD721A-FD0B-4FF5-A873-00B793C8DB3B}" type="parTrans" cxnId="{EECD5E38-5D32-45E6-982A-B250ED0DF911}">
      <dgm:prSet/>
      <dgm:spPr/>
      <dgm:t>
        <a:bodyPr/>
        <a:lstStyle/>
        <a:p>
          <a:endParaRPr lang="zh-CN" altLang="en-US"/>
        </a:p>
      </dgm:t>
    </dgm:pt>
    <dgm:pt modelId="{488F46DA-FDE1-4281-89B8-1F1D1ED16935}" type="sibTrans" cxnId="{EECD5E38-5D32-45E6-982A-B250ED0DF911}">
      <dgm:prSet/>
      <dgm:spPr/>
      <dgm:t>
        <a:bodyPr/>
        <a:lstStyle/>
        <a:p>
          <a:endParaRPr lang="zh-CN" altLang="en-US"/>
        </a:p>
      </dgm:t>
    </dgm:pt>
    <dgm:pt modelId="{C073CDFE-E780-44A7-B44F-54CD2AA16FE9}">
      <dgm:prSet phldrT="[文本]" phldr="1"/>
      <dgm:spPr/>
      <dgm:t>
        <a:bodyPr/>
        <a:lstStyle/>
        <a:p>
          <a:endParaRPr lang="zh-CN" altLang="en-US"/>
        </a:p>
      </dgm:t>
    </dgm:pt>
    <dgm:pt modelId="{C75E6CC6-6C8A-4C27-86C7-45B42DF54140}" type="parTrans" cxnId="{C4D9EF41-B3FC-4B8A-A921-6BAF2691BFC6}">
      <dgm:prSet/>
      <dgm:spPr/>
      <dgm:t>
        <a:bodyPr/>
        <a:lstStyle/>
        <a:p>
          <a:endParaRPr lang="zh-CN" altLang="en-US"/>
        </a:p>
      </dgm:t>
    </dgm:pt>
    <dgm:pt modelId="{4DA86C11-4427-4AF6-9A3E-0903A93AB30E}" type="sibTrans" cxnId="{C4D9EF41-B3FC-4B8A-A921-6BAF2691BFC6}">
      <dgm:prSet/>
      <dgm:spPr/>
      <dgm:t>
        <a:bodyPr/>
        <a:lstStyle/>
        <a:p>
          <a:endParaRPr lang="zh-CN" altLang="en-US"/>
        </a:p>
      </dgm:t>
    </dgm:pt>
    <dgm:pt modelId="{6841FBA2-7AFD-43F5-8795-7D9FA826558B}">
      <dgm:prSet phldrT="[文本]" phldr="1"/>
      <dgm:spPr/>
      <dgm:t>
        <a:bodyPr/>
        <a:lstStyle/>
        <a:p>
          <a:endParaRPr lang="zh-CN" altLang="en-US"/>
        </a:p>
      </dgm:t>
    </dgm:pt>
    <dgm:pt modelId="{5A3B8EFE-B7AC-477D-A62C-53A79A0011E1}" type="parTrans" cxnId="{13AD376F-294A-4AF6-B3AA-A729A03F4590}">
      <dgm:prSet/>
      <dgm:spPr/>
      <dgm:t>
        <a:bodyPr/>
        <a:lstStyle/>
        <a:p>
          <a:endParaRPr lang="zh-CN" altLang="en-US"/>
        </a:p>
      </dgm:t>
    </dgm:pt>
    <dgm:pt modelId="{8827DE91-42B8-4223-8BFD-F5F704474D4B}" type="sibTrans" cxnId="{13AD376F-294A-4AF6-B3AA-A729A03F4590}">
      <dgm:prSet/>
      <dgm:spPr/>
      <dgm:t>
        <a:bodyPr/>
        <a:lstStyle/>
        <a:p>
          <a:endParaRPr lang="zh-CN" altLang="en-US"/>
        </a:p>
      </dgm:t>
    </dgm:pt>
    <dgm:pt modelId="{BB7EF854-0C95-45D5-8A59-AF4F81980CBC}">
      <dgm:prSet phldrT="[文本]" phldr="1"/>
      <dgm:spPr/>
      <dgm:t>
        <a:bodyPr/>
        <a:lstStyle/>
        <a:p>
          <a:endParaRPr lang="zh-CN" altLang="en-US"/>
        </a:p>
      </dgm:t>
    </dgm:pt>
    <dgm:pt modelId="{8D03384B-CCC5-41A7-B466-C9497ACA4067}" type="parTrans" cxnId="{47C7295D-1196-4BAD-89F8-2F4D6A085E37}">
      <dgm:prSet/>
      <dgm:spPr/>
      <dgm:t>
        <a:bodyPr/>
        <a:lstStyle/>
        <a:p>
          <a:endParaRPr lang="zh-CN" altLang="en-US"/>
        </a:p>
      </dgm:t>
    </dgm:pt>
    <dgm:pt modelId="{60F3E145-E855-4AA7-B5FD-6FA3094A212C}" type="sibTrans" cxnId="{47C7295D-1196-4BAD-89F8-2F4D6A085E37}">
      <dgm:prSet/>
      <dgm:spPr/>
      <dgm:t>
        <a:bodyPr/>
        <a:lstStyle/>
        <a:p>
          <a:endParaRPr lang="zh-CN" altLang="en-US"/>
        </a:p>
      </dgm:t>
    </dgm:pt>
    <dgm:pt modelId="{B77F5015-3035-46C2-A9F9-5E9E67BC48E5}">
      <dgm:prSet phldrT="[文本]"/>
      <dgm:spPr/>
      <dgm:t>
        <a:bodyPr/>
        <a:lstStyle/>
        <a:p>
          <a:r>
            <a:rPr lang="zh-CN" altLang="en-US" dirty="0" smtClean="0"/>
            <a:t>基本规定</a:t>
          </a:r>
          <a:endParaRPr lang="zh-CN" altLang="en-US" dirty="0"/>
        </a:p>
      </dgm:t>
    </dgm:pt>
    <dgm:pt modelId="{1DD41EE4-0E18-47B2-97B5-A83B2B95BB7E}" type="parTrans" cxnId="{047D77DE-3362-4A5C-88F9-02C7C1B2CEA2}">
      <dgm:prSet/>
      <dgm:spPr/>
      <dgm:t>
        <a:bodyPr/>
        <a:lstStyle/>
        <a:p>
          <a:endParaRPr lang="zh-CN" altLang="en-US"/>
        </a:p>
      </dgm:t>
    </dgm:pt>
    <dgm:pt modelId="{7FD9A2A5-1F40-421D-8AB1-F1DEFF297489}" type="sibTrans" cxnId="{047D77DE-3362-4A5C-88F9-02C7C1B2CEA2}">
      <dgm:prSet/>
      <dgm:spPr/>
      <dgm:t>
        <a:bodyPr/>
        <a:lstStyle/>
        <a:p>
          <a:endParaRPr lang="zh-CN" altLang="en-US"/>
        </a:p>
      </dgm:t>
    </dgm:pt>
    <dgm:pt modelId="{9A8CEA4C-B378-4E3E-A5F3-AF88C1805AA0}">
      <dgm:prSet phldrT="[文本]" phldr="1"/>
      <dgm:spPr/>
      <dgm:t>
        <a:bodyPr/>
        <a:lstStyle/>
        <a:p>
          <a:endParaRPr lang="zh-CN" altLang="en-US"/>
        </a:p>
      </dgm:t>
    </dgm:pt>
    <dgm:pt modelId="{3338BB9D-FBD9-495B-97D8-343081527394}" type="parTrans" cxnId="{F3C28DE4-3168-495C-B69F-2A1F1617DC58}">
      <dgm:prSet/>
      <dgm:spPr/>
      <dgm:t>
        <a:bodyPr/>
        <a:lstStyle/>
        <a:p>
          <a:endParaRPr lang="zh-CN" altLang="en-US"/>
        </a:p>
      </dgm:t>
    </dgm:pt>
    <dgm:pt modelId="{3547EE6A-775C-43C0-9AA2-A82772D3DAFB}" type="sibTrans" cxnId="{F3C28DE4-3168-495C-B69F-2A1F1617DC58}">
      <dgm:prSet/>
      <dgm:spPr/>
      <dgm:t>
        <a:bodyPr/>
        <a:lstStyle/>
        <a:p>
          <a:endParaRPr lang="zh-CN" altLang="en-US"/>
        </a:p>
      </dgm:t>
    </dgm:pt>
    <dgm:pt modelId="{59A3A080-8310-40DC-9B46-88674BDA94B1}">
      <dgm:prSet phldrT="[文本]" phldr="1"/>
      <dgm:spPr/>
      <dgm:t>
        <a:bodyPr/>
        <a:lstStyle/>
        <a:p>
          <a:endParaRPr lang="zh-CN" altLang="en-US"/>
        </a:p>
      </dgm:t>
    </dgm:pt>
    <dgm:pt modelId="{15C66AD8-ACF8-4643-98E1-2270EE946C6B}" type="parTrans" cxnId="{05E9AE4C-B7EF-4C1F-B903-3C143C080950}">
      <dgm:prSet/>
      <dgm:spPr/>
      <dgm:t>
        <a:bodyPr/>
        <a:lstStyle/>
        <a:p>
          <a:endParaRPr lang="zh-CN" altLang="en-US"/>
        </a:p>
      </dgm:t>
    </dgm:pt>
    <dgm:pt modelId="{E0CC4B97-5D7F-4DB5-9387-6F3617C58F99}" type="sibTrans" cxnId="{05E9AE4C-B7EF-4C1F-B903-3C143C080950}">
      <dgm:prSet/>
      <dgm:spPr/>
      <dgm:t>
        <a:bodyPr/>
        <a:lstStyle/>
        <a:p>
          <a:endParaRPr lang="zh-CN" altLang="en-US"/>
        </a:p>
      </dgm:t>
    </dgm:pt>
    <dgm:pt modelId="{A9AEF73E-41C3-4B11-97B8-34A58E3F6432}">
      <dgm:prSet phldrT="[文本]" phldr="1"/>
      <dgm:spPr/>
      <dgm:t>
        <a:bodyPr/>
        <a:lstStyle/>
        <a:p>
          <a:endParaRPr lang="zh-CN" altLang="en-US"/>
        </a:p>
      </dgm:t>
    </dgm:pt>
    <dgm:pt modelId="{8437CB9D-9109-4F78-8D7B-CADFBA83941D}" type="parTrans" cxnId="{0321BF45-04E7-43B4-95F7-C285006170BE}">
      <dgm:prSet/>
      <dgm:spPr/>
      <dgm:t>
        <a:bodyPr/>
        <a:lstStyle/>
        <a:p>
          <a:endParaRPr lang="zh-CN" altLang="en-US"/>
        </a:p>
      </dgm:t>
    </dgm:pt>
    <dgm:pt modelId="{A3D575A6-315C-4520-A515-26600FEC9D39}" type="sibTrans" cxnId="{0321BF45-04E7-43B4-95F7-C285006170BE}">
      <dgm:prSet/>
      <dgm:spPr/>
      <dgm:t>
        <a:bodyPr/>
        <a:lstStyle/>
        <a:p>
          <a:endParaRPr lang="zh-CN" altLang="en-US"/>
        </a:p>
      </dgm:t>
    </dgm:pt>
    <dgm:pt modelId="{7626353C-2E9F-4B2D-A64B-A83D3C668B0F}" type="pres">
      <dgm:prSet presAssocID="{AFDBC1B6-0630-4C9E-A1D2-9288FFFC67B1}" presName="linearFlow" presStyleCnt="0">
        <dgm:presLayoutVars>
          <dgm:dir/>
          <dgm:animLvl val="lvl"/>
          <dgm:resizeHandles val="exact"/>
        </dgm:presLayoutVars>
      </dgm:prSet>
      <dgm:spPr/>
      <dgm:t>
        <a:bodyPr/>
        <a:lstStyle/>
        <a:p>
          <a:endParaRPr lang="zh-CN" altLang="en-US"/>
        </a:p>
      </dgm:t>
    </dgm:pt>
    <dgm:pt modelId="{609711E0-ADA1-47CA-8B93-7BC4E8D88718}" type="pres">
      <dgm:prSet presAssocID="{63BE205F-F829-446F-8545-A3713B75F750}" presName="composite" presStyleCnt="0"/>
      <dgm:spPr/>
    </dgm:pt>
    <dgm:pt modelId="{6AE28F21-E8AC-493A-A21E-1B122D0EBB8F}" type="pres">
      <dgm:prSet presAssocID="{63BE205F-F829-446F-8545-A3713B75F750}" presName="parentText" presStyleLbl="alignNode1" presStyleIdx="0" presStyleCnt="3">
        <dgm:presLayoutVars>
          <dgm:chMax val="1"/>
          <dgm:bulletEnabled val="1"/>
        </dgm:presLayoutVars>
      </dgm:prSet>
      <dgm:spPr/>
      <dgm:t>
        <a:bodyPr/>
        <a:lstStyle/>
        <a:p>
          <a:endParaRPr lang="zh-CN" altLang="en-US"/>
        </a:p>
      </dgm:t>
    </dgm:pt>
    <dgm:pt modelId="{7E1DE0DD-0ED2-4696-A366-6244D720DA3B}" type="pres">
      <dgm:prSet presAssocID="{63BE205F-F829-446F-8545-A3713B75F750}" presName="descendantText" presStyleLbl="alignAcc1" presStyleIdx="0" presStyleCnt="3">
        <dgm:presLayoutVars>
          <dgm:bulletEnabled val="1"/>
        </dgm:presLayoutVars>
      </dgm:prSet>
      <dgm:spPr/>
      <dgm:t>
        <a:bodyPr/>
        <a:lstStyle/>
        <a:p>
          <a:endParaRPr lang="zh-CN" altLang="en-US"/>
        </a:p>
      </dgm:t>
    </dgm:pt>
    <dgm:pt modelId="{F3BA0FE9-98E4-41A7-91CB-15D094D4B0F3}" type="pres">
      <dgm:prSet presAssocID="{488F46DA-FDE1-4281-89B8-1F1D1ED16935}" presName="sp" presStyleCnt="0"/>
      <dgm:spPr/>
    </dgm:pt>
    <dgm:pt modelId="{44B524B6-37D9-4700-8754-4B3A2C544231}" type="pres">
      <dgm:prSet presAssocID="{BB7EF854-0C95-45D5-8A59-AF4F81980CBC}" presName="composite" presStyleCnt="0"/>
      <dgm:spPr/>
    </dgm:pt>
    <dgm:pt modelId="{376463C4-999C-4105-8582-A46FA0F4EEC8}" type="pres">
      <dgm:prSet presAssocID="{BB7EF854-0C95-45D5-8A59-AF4F81980CBC}" presName="parentText" presStyleLbl="alignNode1" presStyleIdx="1" presStyleCnt="3">
        <dgm:presLayoutVars>
          <dgm:chMax val="1"/>
          <dgm:bulletEnabled val="1"/>
        </dgm:presLayoutVars>
      </dgm:prSet>
      <dgm:spPr/>
      <dgm:t>
        <a:bodyPr/>
        <a:lstStyle/>
        <a:p>
          <a:endParaRPr lang="zh-CN" altLang="en-US"/>
        </a:p>
      </dgm:t>
    </dgm:pt>
    <dgm:pt modelId="{FE275792-56E6-4D7D-92AB-A1DFE4E08869}" type="pres">
      <dgm:prSet presAssocID="{BB7EF854-0C95-45D5-8A59-AF4F81980CBC}" presName="descendantText" presStyleLbl="alignAcc1" presStyleIdx="1" presStyleCnt="3">
        <dgm:presLayoutVars>
          <dgm:bulletEnabled val="1"/>
        </dgm:presLayoutVars>
      </dgm:prSet>
      <dgm:spPr/>
      <dgm:t>
        <a:bodyPr/>
        <a:lstStyle/>
        <a:p>
          <a:endParaRPr lang="zh-CN" altLang="en-US"/>
        </a:p>
      </dgm:t>
    </dgm:pt>
    <dgm:pt modelId="{4B39577F-82C6-4C2B-A1A0-3780DBACF687}" type="pres">
      <dgm:prSet presAssocID="{60F3E145-E855-4AA7-B5FD-6FA3094A212C}" presName="sp" presStyleCnt="0"/>
      <dgm:spPr/>
    </dgm:pt>
    <dgm:pt modelId="{51F2E9E6-55A4-4A9E-B3F8-9950D827EE44}" type="pres">
      <dgm:prSet presAssocID="{9A8CEA4C-B378-4E3E-A5F3-AF88C1805AA0}" presName="composite" presStyleCnt="0"/>
      <dgm:spPr/>
    </dgm:pt>
    <dgm:pt modelId="{5B138239-8E20-419E-ADA7-B6A28B1C57CF}" type="pres">
      <dgm:prSet presAssocID="{9A8CEA4C-B378-4E3E-A5F3-AF88C1805AA0}" presName="parentText" presStyleLbl="alignNode1" presStyleIdx="2" presStyleCnt="3">
        <dgm:presLayoutVars>
          <dgm:chMax val="1"/>
          <dgm:bulletEnabled val="1"/>
        </dgm:presLayoutVars>
      </dgm:prSet>
      <dgm:spPr/>
      <dgm:t>
        <a:bodyPr/>
        <a:lstStyle/>
        <a:p>
          <a:endParaRPr lang="zh-CN" altLang="en-US"/>
        </a:p>
      </dgm:t>
    </dgm:pt>
    <dgm:pt modelId="{4A54C23E-22B0-43A5-97D1-2F80502B583D}" type="pres">
      <dgm:prSet presAssocID="{9A8CEA4C-B378-4E3E-A5F3-AF88C1805AA0}" presName="descendantText" presStyleLbl="alignAcc1" presStyleIdx="2" presStyleCnt="3">
        <dgm:presLayoutVars>
          <dgm:bulletEnabled val="1"/>
        </dgm:presLayoutVars>
      </dgm:prSet>
      <dgm:spPr/>
      <dgm:t>
        <a:bodyPr/>
        <a:lstStyle/>
        <a:p>
          <a:endParaRPr lang="zh-CN" altLang="en-US"/>
        </a:p>
      </dgm:t>
    </dgm:pt>
  </dgm:ptLst>
  <dgm:cxnLst>
    <dgm:cxn modelId="{37D92375-37C5-4557-912C-17F91479D54E}" type="presOf" srcId="{9A8CEA4C-B378-4E3E-A5F3-AF88C1805AA0}" destId="{5B138239-8E20-419E-ADA7-B6A28B1C57CF}" srcOrd="0" destOrd="0" presId="urn:microsoft.com/office/officeart/2005/8/layout/chevron2"/>
    <dgm:cxn modelId="{EECD5E38-5D32-45E6-982A-B250ED0DF911}" srcId="{AFDBC1B6-0630-4C9E-A1D2-9288FFFC67B1}" destId="{63BE205F-F829-446F-8545-A3713B75F750}" srcOrd="0" destOrd="0" parTransId="{76FD721A-FD0B-4FF5-A873-00B793C8DB3B}" sibTransId="{488F46DA-FDE1-4281-89B8-1F1D1ED16935}"/>
    <dgm:cxn modelId="{BF6CDA57-DF7F-455B-A3DE-0DB4E53EF54E}" type="presOf" srcId="{B77F5015-3035-46C2-A9F9-5E9E67BC48E5}" destId="{FE275792-56E6-4D7D-92AB-A1DFE4E08869}" srcOrd="0" destOrd="0" presId="urn:microsoft.com/office/officeart/2005/8/layout/chevron2"/>
    <dgm:cxn modelId="{D46FC735-8F3A-4C7D-A332-E68D2EA9EFA0}" type="presOf" srcId="{C073CDFE-E780-44A7-B44F-54CD2AA16FE9}" destId="{7E1DE0DD-0ED2-4696-A366-6244D720DA3B}" srcOrd="0" destOrd="0" presId="urn:microsoft.com/office/officeart/2005/8/layout/chevron2"/>
    <dgm:cxn modelId="{47C7295D-1196-4BAD-89F8-2F4D6A085E37}" srcId="{AFDBC1B6-0630-4C9E-A1D2-9288FFFC67B1}" destId="{BB7EF854-0C95-45D5-8A59-AF4F81980CBC}" srcOrd="1" destOrd="0" parTransId="{8D03384B-CCC5-41A7-B466-C9497ACA4067}" sibTransId="{60F3E145-E855-4AA7-B5FD-6FA3094A212C}"/>
    <dgm:cxn modelId="{13AD376F-294A-4AF6-B3AA-A729A03F4590}" srcId="{63BE205F-F829-446F-8545-A3713B75F750}" destId="{6841FBA2-7AFD-43F5-8795-7D9FA826558B}" srcOrd="1" destOrd="0" parTransId="{5A3B8EFE-B7AC-477D-A62C-53A79A0011E1}" sibTransId="{8827DE91-42B8-4223-8BFD-F5F704474D4B}"/>
    <dgm:cxn modelId="{8592C565-0F1C-44A8-8710-66257910CEF9}" type="presOf" srcId="{63BE205F-F829-446F-8545-A3713B75F750}" destId="{6AE28F21-E8AC-493A-A21E-1B122D0EBB8F}" srcOrd="0" destOrd="0" presId="urn:microsoft.com/office/officeart/2005/8/layout/chevron2"/>
    <dgm:cxn modelId="{05E9AE4C-B7EF-4C1F-B903-3C143C080950}" srcId="{9A8CEA4C-B378-4E3E-A5F3-AF88C1805AA0}" destId="{59A3A080-8310-40DC-9B46-88674BDA94B1}" srcOrd="0" destOrd="0" parTransId="{15C66AD8-ACF8-4643-98E1-2270EE946C6B}" sibTransId="{E0CC4B97-5D7F-4DB5-9387-6F3617C58F99}"/>
    <dgm:cxn modelId="{C4D9EF41-B3FC-4B8A-A921-6BAF2691BFC6}" srcId="{63BE205F-F829-446F-8545-A3713B75F750}" destId="{C073CDFE-E780-44A7-B44F-54CD2AA16FE9}" srcOrd="0" destOrd="0" parTransId="{C75E6CC6-6C8A-4C27-86C7-45B42DF54140}" sibTransId="{4DA86C11-4427-4AF6-9A3E-0903A93AB30E}"/>
    <dgm:cxn modelId="{43266651-9A34-4FF3-9D86-697D8B3B0177}" type="presOf" srcId="{A9AEF73E-41C3-4B11-97B8-34A58E3F6432}" destId="{4A54C23E-22B0-43A5-97D1-2F80502B583D}" srcOrd="0" destOrd="1" presId="urn:microsoft.com/office/officeart/2005/8/layout/chevron2"/>
    <dgm:cxn modelId="{EDB21DF7-9DA0-43D9-A5ED-8FA6AF0DC3FE}" type="presOf" srcId="{BB7EF854-0C95-45D5-8A59-AF4F81980CBC}" destId="{376463C4-999C-4105-8582-A46FA0F4EEC8}" srcOrd="0" destOrd="0" presId="urn:microsoft.com/office/officeart/2005/8/layout/chevron2"/>
    <dgm:cxn modelId="{8CCBAEE8-91AD-4A66-8360-7F627602184E}" type="presOf" srcId="{6841FBA2-7AFD-43F5-8795-7D9FA826558B}" destId="{7E1DE0DD-0ED2-4696-A366-6244D720DA3B}" srcOrd="0" destOrd="1" presId="urn:microsoft.com/office/officeart/2005/8/layout/chevron2"/>
    <dgm:cxn modelId="{047D77DE-3362-4A5C-88F9-02C7C1B2CEA2}" srcId="{BB7EF854-0C95-45D5-8A59-AF4F81980CBC}" destId="{B77F5015-3035-46C2-A9F9-5E9E67BC48E5}" srcOrd="0" destOrd="0" parTransId="{1DD41EE4-0E18-47B2-97B5-A83B2B95BB7E}" sibTransId="{7FD9A2A5-1F40-421D-8AB1-F1DEFF297489}"/>
    <dgm:cxn modelId="{0321BF45-04E7-43B4-95F7-C285006170BE}" srcId="{9A8CEA4C-B378-4E3E-A5F3-AF88C1805AA0}" destId="{A9AEF73E-41C3-4B11-97B8-34A58E3F6432}" srcOrd="1" destOrd="0" parTransId="{8437CB9D-9109-4F78-8D7B-CADFBA83941D}" sibTransId="{A3D575A6-315C-4520-A515-26600FEC9D39}"/>
    <dgm:cxn modelId="{F3C28DE4-3168-495C-B69F-2A1F1617DC58}" srcId="{AFDBC1B6-0630-4C9E-A1D2-9288FFFC67B1}" destId="{9A8CEA4C-B378-4E3E-A5F3-AF88C1805AA0}" srcOrd="2" destOrd="0" parTransId="{3338BB9D-FBD9-495B-97D8-343081527394}" sibTransId="{3547EE6A-775C-43C0-9AA2-A82772D3DAFB}"/>
    <dgm:cxn modelId="{8322B9C4-0B47-4009-925C-57F52D5A28D6}" type="presOf" srcId="{AFDBC1B6-0630-4C9E-A1D2-9288FFFC67B1}" destId="{7626353C-2E9F-4B2D-A64B-A83D3C668B0F}" srcOrd="0" destOrd="0" presId="urn:microsoft.com/office/officeart/2005/8/layout/chevron2"/>
    <dgm:cxn modelId="{623ACFED-DE6D-4BB8-89E3-52E56853089B}" type="presOf" srcId="{59A3A080-8310-40DC-9B46-88674BDA94B1}" destId="{4A54C23E-22B0-43A5-97D1-2F80502B583D}" srcOrd="0" destOrd="0" presId="urn:microsoft.com/office/officeart/2005/8/layout/chevron2"/>
    <dgm:cxn modelId="{D54DAF3D-E52C-43BF-88B0-81E7E97933E9}" type="presParOf" srcId="{7626353C-2E9F-4B2D-A64B-A83D3C668B0F}" destId="{609711E0-ADA1-47CA-8B93-7BC4E8D88718}" srcOrd="0" destOrd="0" presId="urn:microsoft.com/office/officeart/2005/8/layout/chevron2"/>
    <dgm:cxn modelId="{EF46F01A-BF2D-4E67-ABF4-11FB2526A329}" type="presParOf" srcId="{609711E0-ADA1-47CA-8B93-7BC4E8D88718}" destId="{6AE28F21-E8AC-493A-A21E-1B122D0EBB8F}" srcOrd="0" destOrd="0" presId="urn:microsoft.com/office/officeart/2005/8/layout/chevron2"/>
    <dgm:cxn modelId="{66CA742F-2B9E-436D-B669-93C673C701B1}" type="presParOf" srcId="{609711E0-ADA1-47CA-8B93-7BC4E8D88718}" destId="{7E1DE0DD-0ED2-4696-A366-6244D720DA3B}" srcOrd="1" destOrd="0" presId="urn:microsoft.com/office/officeart/2005/8/layout/chevron2"/>
    <dgm:cxn modelId="{350077B3-3AD1-4E54-866A-586075306F18}" type="presParOf" srcId="{7626353C-2E9F-4B2D-A64B-A83D3C668B0F}" destId="{F3BA0FE9-98E4-41A7-91CB-15D094D4B0F3}" srcOrd="1" destOrd="0" presId="urn:microsoft.com/office/officeart/2005/8/layout/chevron2"/>
    <dgm:cxn modelId="{6A3CE459-EA87-4106-BE12-5F97B5A0F18E}" type="presParOf" srcId="{7626353C-2E9F-4B2D-A64B-A83D3C668B0F}" destId="{44B524B6-37D9-4700-8754-4B3A2C544231}" srcOrd="2" destOrd="0" presId="urn:microsoft.com/office/officeart/2005/8/layout/chevron2"/>
    <dgm:cxn modelId="{4F546A3F-CC7F-43C2-B9C5-12572D537DEC}" type="presParOf" srcId="{44B524B6-37D9-4700-8754-4B3A2C544231}" destId="{376463C4-999C-4105-8582-A46FA0F4EEC8}" srcOrd="0" destOrd="0" presId="urn:microsoft.com/office/officeart/2005/8/layout/chevron2"/>
    <dgm:cxn modelId="{9C17CBF6-7F41-490B-9C59-46BCC12245C0}" type="presParOf" srcId="{44B524B6-37D9-4700-8754-4B3A2C544231}" destId="{FE275792-56E6-4D7D-92AB-A1DFE4E08869}" srcOrd="1" destOrd="0" presId="urn:microsoft.com/office/officeart/2005/8/layout/chevron2"/>
    <dgm:cxn modelId="{020D77B0-B139-4BDE-A62A-2341CB1A6D44}" type="presParOf" srcId="{7626353C-2E9F-4B2D-A64B-A83D3C668B0F}" destId="{4B39577F-82C6-4C2B-A1A0-3780DBACF687}" srcOrd="3" destOrd="0" presId="urn:microsoft.com/office/officeart/2005/8/layout/chevron2"/>
    <dgm:cxn modelId="{EDBDD30B-062A-4A26-9166-81E37A4C1BC6}" type="presParOf" srcId="{7626353C-2E9F-4B2D-A64B-A83D3C668B0F}" destId="{51F2E9E6-55A4-4A9E-B3F8-9950D827EE44}" srcOrd="4" destOrd="0" presId="urn:microsoft.com/office/officeart/2005/8/layout/chevron2"/>
    <dgm:cxn modelId="{E21A1E75-5D9F-42D0-977F-3C7B1FB775F5}" type="presParOf" srcId="{51F2E9E6-55A4-4A9E-B3F8-9950D827EE44}" destId="{5B138239-8E20-419E-ADA7-B6A28B1C57CF}" srcOrd="0" destOrd="0" presId="urn:microsoft.com/office/officeart/2005/8/layout/chevron2"/>
    <dgm:cxn modelId="{5B3449AD-D434-4FBF-8220-015B9313307E}" type="presParOf" srcId="{51F2E9E6-55A4-4A9E-B3F8-9950D827EE44}" destId="{4A54C23E-22B0-43A5-97D1-2F80502B583D}"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1CAD7B2-B6A1-472F-92E4-E09DE0219301}" type="doc">
      <dgm:prSet loTypeId="urn:microsoft.com/office/officeart/2005/8/layout/gear1" loCatId="cycle" qsTypeId="urn:microsoft.com/office/officeart/2005/8/quickstyle/simple2" qsCatId="simple" csTypeId="urn:microsoft.com/office/officeart/2005/8/colors/accent1_2" csCatId="accent1" phldr="1"/>
      <dgm:spPr/>
      <dgm:t>
        <a:bodyPr/>
        <a:lstStyle/>
        <a:p>
          <a:endParaRPr lang="zh-CN" altLang="en-US"/>
        </a:p>
      </dgm:t>
    </dgm:pt>
    <dgm:pt modelId="{816AC062-2E78-43CC-8685-5F73F75AAE3C}">
      <dgm:prSet phldrT="[文本]"/>
      <dgm:spPr/>
      <dgm:t>
        <a:bodyPr/>
        <a:lstStyle/>
        <a:p>
          <a:r>
            <a:rPr lang="zh-CN" altLang="en-US" b="1" dirty="0" smtClean="0">
              <a:solidFill>
                <a:schemeClr val="tx1"/>
              </a:solidFill>
            </a:rPr>
            <a:t>内容</a:t>
          </a:r>
          <a:endParaRPr lang="zh-CN" altLang="en-US" b="1" dirty="0">
            <a:solidFill>
              <a:schemeClr val="tx1"/>
            </a:solidFill>
          </a:endParaRPr>
        </a:p>
      </dgm:t>
    </dgm:pt>
    <dgm:pt modelId="{71C96DC9-B599-4BB0-B627-4A9E8EC722A3}" type="parTrans" cxnId="{F8608183-4DEA-4E81-BC45-521E38CE8354}">
      <dgm:prSet/>
      <dgm:spPr/>
      <dgm:t>
        <a:bodyPr/>
        <a:lstStyle/>
        <a:p>
          <a:endParaRPr lang="zh-CN" altLang="en-US" b="1">
            <a:solidFill>
              <a:schemeClr val="tx1"/>
            </a:solidFill>
          </a:endParaRPr>
        </a:p>
      </dgm:t>
    </dgm:pt>
    <dgm:pt modelId="{53FE1D8F-788C-4313-8AF7-28749FDA2849}" type="sibTrans" cxnId="{F8608183-4DEA-4E81-BC45-521E38CE8354}">
      <dgm:prSet/>
      <dgm:spPr/>
      <dgm:t>
        <a:bodyPr/>
        <a:lstStyle/>
        <a:p>
          <a:endParaRPr lang="zh-CN" altLang="en-US" b="1">
            <a:solidFill>
              <a:schemeClr val="tx1"/>
            </a:solidFill>
          </a:endParaRPr>
        </a:p>
      </dgm:t>
    </dgm:pt>
    <dgm:pt modelId="{56305E86-3476-4E85-8578-4EED4EA86452}">
      <dgm:prSet phldrT="[文本]"/>
      <dgm:spPr/>
      <dgm:t>
        <a:bodyPr/>
        <a:lstStyle/>
        <a:p>
          <a:r>
            <a:rPr lang="zh-CN" altLang="en-US" b="1" dirty="0" smtClean="0">
              <a:solidFill>
                <a:schemeClr val="tx1"/>
              </a:solidFill>
            </a:rPr>
            <a:t>关</a:t>
          </a:r>
          <a:endParaRPr lang="zh-CN" altLang="en-US" b="1" dirty="0">
            <a:solidFill>
              <a:schemeClr val="tx1"/>
            </a:solidFill>
          </a:endParaRPr>
        </a:p>
      </dgm:t>
    </dgm:pt>
    <dgm:pt modelId="{538C497C-A112-42E9-B0FF-EEE3CCBCE9AC}" type="parTrans" cxnId="{45AEBB70-4542-484A-B8DB-FB61245D1C61}">
      <dgm:prSet/>
      <dgm:spPr/>
      <dgm:t>
        <a:bodyPr/>
        <a:lstStyle/>
        <a:p>
          <a:endParaRPr lang="zh-CN" altLang="en-US" b="1">
            <a:solidFill>
              <a:schemeClr val="tx1"/>
            </a:solidFill>
          </a:endParaRPr>
        </a:p>
      </dgm:t>
    </dgm:pt>
    <dgm:pt modelId="{C9E5793F-A5CC-4564-987C-E0757915B758}" type="sibTrans" cxnId="{45AEBB70-4542-484A-B8DB-FB61245D1C61}">
      <dgm:prSet/>
      <dgm:spPr/>
      <dgm:t>
        <a:bodyPr/>
        <a:lstStyle/>
        <a:p>
          <a:endParaRPr lang="zh-CN" altLang="en-US" b="1">
            <a:solidFill>
              <a:schemeClr val="tx1"/>
            </a:solidFill>
          </a:endParaRPr>
        </a:p>
      </dgm:t>
    </dgm:pt>
    <dgm:pt modelId="{E3B199EC-19E1-477B-9455-6590BBD937A2}">
      <dgm:prSet phldrT="[文本]"/>
      <dgm:spPr/>
      <dgm:t>
        <a:bodyPr/>
        <a:lstStyle/>
        <a:p>
          <a:r>
            <a:rPr lang="zh-CN" altLang="en-US" b="1" dirty="0" smtClean="0">
              <a:solidFill>
                <a:schemeClr val="tx1"/>
              </a:solidFill>
            </a:rPr>
            <a:t>相</a:t>
          </a:r>
          <a:endParaRPr lang="zh-CN" altLang="en-US" b="1" dirty="0">
            <a:solidFill>
              <a:schemeClr val="tx1"/>
            </a:solidFill>
          </a:endParaRPr>
        </a:p>
      </dgm:t>
    </dgm:pt>
    <dgm:pt modelId="{482FC371-EAB4-4991-85D6-F032FA2BCE42}" type="parTrans" cxnId="{F0307494-0E77-4447-9236-C850746ECACB}">
      <dgm:prSet/>
      <dgm:spPr/>
      <dgm:t>
        <a:bodyPr/>
        <a:lstStyle/>
        <a:p>
          <a:endParaRPr lang="zh-CN" altLang="en-US" b="1">
            <a:solidFill>
              <a:schemeClr val="tx1"/>
            </a:solidFill>
          </a:endParaRPr>
        </a:p>
      </dgm:t>
    </dgm:pt>
    <dgm:pt modelId="{F98503AD-E0B0-4B01-810A-92B30A4D3CCA}" type="sibTrans" cxnId="{F0307494-0E77-4447-9236-C850746ECACB}">
      <dgm:prSet/>
      <dgm:spPr/>
      <dgm:t>
        <a:bodyPr/>
        <a:lstStyle/>
        <a:p>
          <a:endParaRPr lang="zh-CN" altLang="en-US" b="1">
            <a:solidFill>
              <a:schemeClr val="tx1"/>
            </a:solidFill>
          </a:endParaRPr>
        </a:p>
      </dgm:t>
    </dgm:pt>
    <dgm:pt modelId="{63005222-E138-4F99-83E8-C9C6328B369F}">
      <dgm:prSet phldrT="[文本]" phldr="1"/>
      <dgm:spPr/>
      <dgm:t>
        <a:bodyPr/>
        <a:lstStyle/>
        <a:p>
          <a:endParaRPr lang="zh-CN" altLang="en-US" b="1" dirty="0">
            <a:solidFill>
              <a:schemeClr val="tx1"/>
            </a:solidFill>
          </a:endParaRPr>
        </a:p>
      </dgm:t>
    </dgm:pt>
    <dgm:pt modelId="{E5A24D7A-8103-4726-B22C-07AC618D3464}" type="parTrans" cxnId="{8C42E1A3-8D94-464D-A08F-9C9CC2F4A52D}">
      <dgm:prSet/>
      <dgm:spPr/>
      <dgm:t>
        <a:bodyPr/>
        <a:lstStyle/>
        <a:p>
          <a:endParaRPr lang="zh-CN" altLang="en-US" b="1">
            <a:solidFill>
              <a:schemeClr val="tx1"/>
            </a:solidFill>
          </a:endParaRPr>
        </a:p>
      </dgm:t>
    </dgm:pt>
    <dgm:pt modelId="{42885112-A055-4168-B5CC-89F04A4E3FFC}" type="sibTrans" cxnId="{8C42E1A3-8D94-464D-A08F-9C9CC2F4A52D}">
      <dgm:prSet/>
      <dgm:spPr/>
      <dgm:t>
        <a:bodyPr/>
        <a:lstStyle/>
        <a:p>
          <a:endParaRPr lang="zh-CN" altLang="en-US" b="1">
            <a:solidFill>
              <a:schemeClr val="tx1"/>
            </a:solidFill>
          </a:endParaRPr>
        </a:p>
      </dgm:t>
    </dgm:pt>
    <dgm:pt modelId="{DBD57E7A-C697-4D02-A834-959DBAD19757}" type="pres">
      <dgm:prSet presAssocID="{81CAD7B2-B6A1-472F-92E4-E09DE0219301}" presName="composite" presStyleCnt="0">
        <dgm:presLayoutVars>
          <dgm:chMax val="3"/>
          <dgm:animLvl val="lvl"/>
          <dgm:resizeHandles val="exact"/>
        </dgm:presLayoutVars>
      </dgm:prSet>
      <dgm:spPr/>
      <dgm:t>
        <a:bodyPr/>
        <a:lstStyle/>
        <a:p>
          <a:endParaRPr lang="zh-CN" altLang="en-US"/>
        </a:p>
      </dgm:t>
    </dgm:pt>
    <dgm:pt modelId="{DAB601B7-7C18-4165-BE0A-64F668412CD4}" type="pres">
      <dgm:prSet presAssocID="{816AC062-2E78-43CC-8685-5F73F75AAE3C}" presName="gear1" presStyleLbl="node1" presStyleIdx="0" presStyleCnt="3">
        <dgm:presLayoutVars>
          <dgm:chMax val="1"/>
          <dgm:bulletEnabled val="1"/>
        </dgm:presLayoutVars>
      </dgm:prSet>
      <dgm:spPr/>
      <dgm:t>
        <a:bodyPr/>
        <a:lstStyle/>
        <a:p>
          <a:endParaRPr lang="zh-CN" altLang="en-US"/>
        </a:p>
      </dgm:t>
    </dgm:pt>
    <dgm:pt modelId="{D2CAB06B-4289-4A0F-8BB6-5D556EED128B}" type="pres">
      <dgm:prSet presAssocID="{816AC062-2E78-43CC-8685-5F73F75AAE3C}" presName="gear1srcNode" presStyleLbl="node1" presStyleIdx="0" presStyleCnt="3"/>
      <dgm:spPr/>
      <dgm:t>
        <a:bodyPr/>
        <a:lstStyle/>
        <a:p>
          <a:endParaRPr lang="zh-CN" altLang="en-US"/>
        </a:p>
      </dgm:t>
    </dgm:pt>
    <dgm:pt modelId="{F8039FA3-3D7A-40B5-90E1-4EEFAB705707}" type="pres">
      <dgm:prSet presAssocID="{816AC062-2E78-43CC-8685-5F73F75AAE3C}" presName="gear1dstNode" presStyleLbl="node1" presStyleIdx="0" presStyleCnt="3"/>
      <dgm:spPr/>
      <dgm:t>
        <a:bodyPr/>
        <a:lstStyle/>
        <a:p>
          <a:endParaRPr lang="zh-CN" altLang="en-US"/>
        </a:p>
      </dgm:t>
    </dgm:pt>
    <dgm:pt modelId="{85D657DA-6C41-4AD0-B4D9-32C54420BBCA}" type="pres">
      <dgm:prSet presAssocID="{56305E86-3476-4E85-8578-4EED4EA86452}" presName="gear2" presStyleLbl="node1" presStyleIdx="1" presStyleCnt="3">
        <dgm:presLayoutVars>
          <dgm:chMax val="1"/>
          <dgm:bulletEnabled val="1"/>
        </dgm:presLayoutVars>
      </dgm:prSet>
      <dgm:spPr/>
      <dgm:t>
        <a:bodyPr/>
        <a:lstStyle/>
        <a:p>
          <a:endParaRPr lang="zh-CN" altLang="en-US"/>
        </a:p>
      </dgm:t>
    </dgm:pt>
    <dgm:pt modelId="{E8637E05-B90F-4766-976B-AFBDB02F13B2}" type="pres">
      <dgm:prSet presAssocID="{56305E86-3476-4E85-8578-4EED4EA86452}" presName="gear2srcNode" presStyleLbl="node1" presStyleIdx="1" presStyleCnt="3"/>
      <dgm:spPr/>
      <dgm:t>
        <a:bodyPr/>
        <a:lstStyle/>
        <a:p>
          <a:endParaRPr lang="zh-CN" altLang="en-US"/>
        </a:p>
      </dgm:t>
    </dgm:pt>
    <dgm:pt modelId="{7AF5FE03-1204-4E84-948B-A35C57A3C566}" type="pres">
      <dgm:prSet presAssocID="{56305E86-3476-4E85-8578-4EED4EA86452}" presName="gear2dstNode" presStyleLbl="node1" presStyleIdx="1" presStyleCnt="3"/>
      <dgm:spPr/>
      <dgm:t>
        <a:bodyPr/>
        <a:lstStyle/>
        <a:p>
          <a:endParaRPr lang="zh-CN" altLang="en-US"/>
        </a:p>
      </dgm:t>
    </dgm:pt>
    <dgm:pt modelId="{A65DD58E-DFBD-476B-AE6C-DCC3722C7866}" type="pres">
      <dgm:prSet presAssocID="{E3B199EC-19E1-477B-9455-6590BBD937A2}" presName="gear3" presStyleLbl="node1" presStyleIdx="2" presStyleCnt="3" custLinFactNeighborX="1758"/>
      <dgm:spPr/>
      <dgm:t>
        <a:bodyPr/>
        <a:lstStyle/>
        <a:p>
          <a:endParaRPr lang="zh-CN" altLang="en-US"/>
        </a:p>
      </dgm:t>
    </dgm:pt>
    <dgm:pt modelId="{299014CC-5AA6-455D-ABA0-52F37B5E2B88}" type="pres">
      <dgm:prSet presAssocID="{E3B199EC-19E1-477B-9455-6590BBD937A2}" presName="gear3tx" presStyleLbl="node1" presStyleIdx="2" presStyleCnt="3">
        <dgm:presLayoutVars>
          <dgm:chMax val="1"/>
          <dgm:bulletEnabled val="1"/>
        </dgm:presLayoutVars>
      </dgm:prSet>
      <dgm:spPr/>
      <dgm:t>
        <a:bodyPr/>
        <a:lstStyle/>
        <a:p>
          <a:endParaRPr lang="zh-CN" altLang="en-US"/>
        </a:p>
      </dgm:t>
    </dgm:pt>
    <dgm:pt modelId="{53BB47EB-6CF6-4C1A-96A9-9FE213C2D7AF}" type="pres">
      <dgm:prSet presAssocID="{E3B199EC-19E1-477B-9455-6590BBD937A2}" presName="gear3srcNode" presStyleLbl="node1" presStyleIdx="2" presStyleCnt="3"/>
      <dgm:spPr/>
      <dgm:t>
        <a:bodyPr/>
        <a:lstStyle/>
        <a:p>
          <a:endParaRPr lang="zh-CN" altLang="en-US"/>
        </a:p>
      </dgm:t>
    </dgm:pt>
    <dgm:pt modelId="{C7D0545E-1312-422F-81C2-33785C8FA69F}" type="pres">
      <dgm:prSet presAssocID="{E3B199EC-19E1-477B-9455-6590BBD937A2}" presName="gear3dstNode" presStyleLbl="node1" presStyleIdx="2" presStyleCnt="3"/>
      <dgm:spPr/>
      <dgm:t>
        <a:bodyPr/>
        <a:lstStyle/>
        <a:p>
          <a:endParaRPr lang="zh-CN" altLang="en-US"/>
        </a:p>
      </dgm:t>
    </dgm:pt>
    <dgm:pt modelId="{E0865E60-5336-41C1-B374-FCD7D866AC28}" type="pres">
      <dgm:prSet presAssocID="{53FE1D8F-788C-4313-8AF7-28749FDA2849}" presName="connector1" presStyleLbl="sibTrans2D1" presStyleIdx="0" presStyleCnt="3"/>
      <dgm:spPr/>
      <dgm:t>
        <a:bodyPr/>
        <a:lstStyle/>
        <a:p>
          <a:endParaRPr lang="zh-CN" altLang="en-US"/>
        </a:p>
      </dgm:t>
    </dgm:pt>
    <dgm:pt modelId="{854346C8-832A-4DC2-92B1-D1D171E3FFE9}" type="pres">
      <dgm:prSet presAssocID="{C9E5793F-A5CC-4564-987C-E0757915B758}" presName="connector2" presStyleLbl="sibTrans2D1" presStyleIdx="1" presStyleCnt="3"/>
      <dgm:spPr/>
      <dgm:t>
        <a:bodyPr/>
        <a:lstStyle/>
        <a:p>
          <a:endParaRPr lang="zh-CN" altLang="en-US"/>
        </a:p>
      </dgm:t>
    </dgm:pt>
    <dgm:pt modelId="{ADF3F7ED-3920-42BD-BEA0-A34903C7D631}" type="pres">
      <dgm:prSet presAssocID="{F98503AD-E0B0-4B01-810A-92B30A4D3CCA}" presName="connector3" presStyleLbl="sibTrans2D1" presStyleIdx="2" presStyleCnt="3"/>
      <dgm:spPr/>
      <dgm:t>
        <a:bodyPr/>
        <a:lstStyle/>
        <a:p>
          <a:endParaRPr lang="zh-CN" altLang="en-US"/>
        </a:p>
      </dgm:t>
    </dgm:pt>
  </dgm:ptLst>
  <dgm:cxnLst>
    <dgm:cxn modelId="{38A1EE8D-774F-438A-A487-CAC1681B25D9}" type="presOf" srcId="{E3B199EC-19E1-477B-9455-6590BBD937A2}" destId="{C7D0545E-1312-422F-81C2-33785C8FA69F}" srcOrd="3" destOrd="0" presId="urn:microsoft.com/office/officeart/2005/8/layout/gear1"/>
    <dgm:cxn modelId="{C330D4AC-1641-4D9E-9167-6FA750374ABA}" type="presOf" srcId="{816AC062-2E78-43CC-8685-5F73F75AAE3C}" destId="{F8039FA3-3D7A-40B5-90E1-4EEFAB705707}" srcOrd="2" destOrd="0" presId="urn:microsoft.com/office/officeart/2005/8/layout/gear1"/>
    <dgm:cxn modelId="{6E2DC5DD-5286-496E-803F-9BB3AEF6F060}" type="presOf" srcId="{56305E86-3476-4E85-8578-4EED4EA86452}" destId="{7AF5FE03-1204-4E84-948B-A35C57A3C566}" srcOrd="2" destOrd="0" presId="urn:microsoft.com/office/officeart/2005/8/layout/gear1"/>
    <dgm:cxn modelId="{FFB3BCAB-0CCA-4CC8-A30C-BBEF9848071B}" type="presOf" srcId="{81CAD7B2-B6A1-472F-92E4-E09DE0219301}" destId="{DBD57E7A-C697-4D02-A834-959DBAD19757}" srcOrd="0" destOrd="0" presId="urn:microsoft.com/office/officeart/2005/8/layout/gear1"/>
    <dgm:cxn modelId="{D45124AE-D073-453C-9073-1A4670413B89}" type="presOf" srcId="{56305E86-3476-4E85-8578-4EED4EA86452}" destId="{E8637E05-B90F-4766-976B-AFBDB02F13B2}" srcOrd="1" destOrd="0" presId="urn:microsoft.com/office/officeart/2005/8/layout/gear1"/>
    <dgm:cxn modelId="{4BAD7A61-99E6-46DA-B727-72EFA1C10594}" type="presOf" srcId="{F98503AD-E0B0-4B01-810A-92B30A4D3CCA}" destId="{ADF3F7ED-3920-42BD-BEA0-A34903C7D631}" srcOrd="0" destOrd="0" presId="urn:microsoft.com/office/officeart/2005/8/layout/gear1"/>
    <dgm:cxn modelId="{F07BBBD3-0220-44FD-81CA-3D08B49D3FB4}" type="presOf" srcId="{53FE1D8F-788C-4313-8AF7-28749FDA2849}" destId="{E0865E60-5336-41C1-B374-FCD7D866AC28}" srcOrd="0" destOrd="0" presId="urn:microsoft.com/office/officeart/2005/8/layout/gear1"/>
    <dgm:cxn modelId="{E05E22DF-CA53-4410-8932-978ED0E5E28A}" type="presOf" srcId="{E3B199EC-19E1-477B-9455-6590BBD937A2}" destId="{299014CC-5AA6-455D-ABA0-52F37B5E2B88}" srcOrd="1" destOrd="0" presId="urn:microsoft.com/office/officeart/2005/8/layout/gear1"/>
    <dgm:cxn modelId="{8C42E1A3-8D94-464D-A08F-9C9CC2F4A52D}" srcId="{81CAD7B2-B6A1-472F-92E4-E09DE0219301}" destId="{63005222-E138-4F99-83E8-C9C6328B369F}" srcOrd="3" destOrd="0" parTransId="{E5A24D7A-8103-4726-B22C-07AC618D3464}" sibTransId="{42885112-A055-4168-B5CC-89F04A4E3FFC}"/>
    <dgm:cxn modelId="{F1044B39-AC25-4AC6-BF5A-D87393F604BA}" type="presOf" srcId="{816AC062-2E78-43CC-8685-5F73F75AAE3C}" destId="{DAB601B7-7C18-4165-BE0A-64F668412CD4}" srcOrd="0" destOrd="0" presId="urn:microsoft.com/office/officeart/2005/8/layout/gear1"/>
    <dgm:cxn modelId="{FC00CECA-74A0-4BF9-B897-ACD7C97F7141}" type="presOf" srcId="{E3B199EC-19E1-477B-9455-6590BBD937A2}" destId="{A65DD58E-DFBD-476B-AE6C-DCC3722C7866}" srcOrd="0" destOrd="0" presId="urn:microsoft.com/office/officeart/2005/8/layout/gear1"/>
    <dgm:cxn modelId="{F8608183-4DEA-4E81-BC45-521E38CE8354}" srcId="{81CAD7B2-B6A1-472F-92E4-E09DE0219301}" destId="{816AC062-2E78-43CC-8685-5F73F75AAE3C}" srcOrd="0" destOrd="0" parTransId="{71C96DC9-B599-4BB0-B627-4A9E8EC722A3}" sibTransId="{53FE1D8F-788C-4313-8AF7-28749FDA2849}"/>
    <dgm:cxn modelId="{F0307494-0E77-4447-9236-C850746ECACB}" srcId="{81CAD7B2-B6A1-472F-92E4-E09DE0219301}" destId="{E3B199EC-19E1-477B-9455-6590BBD937A2}" srcOrd="2" destOrd="0" parTransId="{482FC371-EAB4-4991-85D6-F032FA2BCE42}" sibTransId="{F98503AD-E0B0-4B01-810A-92B30A4D3CCA}"/>
    <dgm:cxn modelId="{45AEBB70-4542-484A-B8DB-FB61245D1C61}" srcId="{81CAD7B2-B6A1-472F-92E4-E09DE0219301}" destId="{56305E86-3476-4E85-8578-4EED4EA86452}" srcOrd="1" destOrd="0" parTransId="{538C497C-A112-42E9-B0FF-EEE3CCBCE9AC}" sibTransId="{C9E5793F-A5CC-4564-987C-E0757915B758}"/>
    <dgm:cxn modelId="{93B0364C-38CF-4B1E-8661-D5CA8F5A7C80}" type="presOf" srcId="{56305E86-3476-4E85-8578-4EED4EA86452}" destId="{85D657DA-6C41-4AD0-B4D9-32C54420BBCA}" srcOrd="0" destOrd="0" presId="urn:microsoft.com/office/officeart/2005/8/layout/gear1"/>
    <dgm:cxn modelId="{3C277211-839F-4ECE-8CC4-87F2D3460F41}" type="presOf" srcId="{816AC062-2E78-43CC-8685-5F73F75AAE3C}" destId="{D2CAB06B-4289-4A0F-8BB6-5D556EED128B}" srcOrd="1" destOrd="0" presId="urn:microsoft.com/office/officeart/2005/8/layout/gear1"/>
    <dgm:cxn modelId="{237EEDCD-16DC-4548-8987-954670E4F533}" type="presOf" srcId="{E3B199EC-19E1-477B-9455-6590BBD937A2}" destId="{53BB47EB-6CF6-4C1A-96A9-9FE213C2D7AF}" srcOrd="2" destOrd="0" presId="urn:microsoft.com/office/officeart/2005/8/layout/gear1"/>
    <dgm:cxn modelId="{73E435A6-5FCF-4CC6-8EED-DF4672F1BD37}" type="presOf" srcId="{C9E5793F-A5CC-4564-987C-E0757915B758}" destId="{854346C8-832A-4DC2-92B1-D1D171E3FFE9}" srcOrd="0" destOrd="0" presId="urn:microsoft.com/office/officeart/2005/8/layout/gear1"/>
    <dgm:cxn modelId="{619DAE15-5151-421A-8F1A-2C6F76C15FE2}" type="presParOf" srcId="{DBD57E7A-C697-4D02-A834-959DBAD19757}" destId="{DAB601B7-7C18-4165-BE0A-64F668412CD4}" srcOrd="0" destOrd="0" presId="urn:microsoft.com/office/officeart/2005/8/layout/gear1"/>
    <dgm:cxn modelId="{299C9BDE-8E6D-48E8-97C0-2F09437217AD}" type="presParOf" srcId="{DBD57E7A-C697-4D02-A834-959DBAD19757}" destId="{D2CAB06B-4289-4A0F-8BB6-5D556EED128B}" srcOrd="1" destOrd="0" presId="urn:microsoft.com/office/officeart/2005/8/layout/gear1"/>
    <dgm:cxn modelId="{73725736-B959-45F7-95F9-82192687B07B}" type="presParOf" srcId="{DBD57E7A-C697-4D02-A834-959DBAD19757}" destId="{F8039FA3-3D7A-40B5-90E1-4EEFAB705707}" srcOrd="2" destOrd="0" presId="urn:microsoft.com/office/officeart/2005/8/layout/gear1"/>
    <dgm:cxn modelId="{F7689C4E-9B94-4750-9B22-92C0DC76A2F4}" type="presParOf" srcId="{DBD57E7A-C697-4D02-A834-959DBAD19757}" destId="{85D657DA-6C41-4AD0-B4D9-32C54420BBCA}" srcOrd="3" destOrd="0" presId="urn:microsoft.com/office/officeart/2005/8/layout/gear1"/>
    <dgm:cxn modelId="{8E5BAA7D-48CB-481C-88A5-A9BCFC22FA3D}" type="presParOf" srcId="{DBD57E7A-C697-4D02-A834-959DBAD19757}" destId="{E8637E05-B90F-4766-976B-AFBDB02F13B2}" srcOrd="4" destOrd="0" presId="urn:microsoft.com/office/officeart/2005/8/layout/gear1"/>
    <dgm:cxn modelId="{BC7AB22D-078F-4D05-AEC8-BD144D0D9B22}" type="presParOf" srcId="{DBD57E7A-C697-4D02-A834-959DBAD19757}" destId="{7AF5FE03-1204-4E84-948B-A35C57A3C566}" srcOrd="5" destOrd="0" presId="urn:microsoft.com/office/officeart/2005/8/layout/gear1"/>
    <dgm:cxn modelId="{5569049D-7E7B-48AD-8419-E31FB78EE7B6}" type="presParOf" srcId="{DBD57E7A-C697-4D02-A834-959DBAD19757}" destId="{A65DD58E-DFBD-476B-AE6C-DCC3722C7866}" srcOrd="6" destOrd="0" presId="urn:microsoft.com/office/officeart/2005/8/layout/gear1"/>
    <dgm:cxn modelId="{C34F4A33-BA68-4E21-8C53-027EF7083EF1}" type="presParOf" srcId="{DBD57E7A-C697-4D02-A834-959DBAD19757}" destId="{299014CC-5AA6-455D-ABA0-52F37B5E2B88}" srcOrd="7" destOrd="0" presId="urn:microsoft.com/office/officeart/2005/8/layout/gear1"/>
    <dgm:cxn modelId="{A11F899B-AF3C-4433-AE16-4283F6540425}" type="presParOf" srcId="{DBD57E7A-C697-4D02-A834-959DBAD19757}" destId="{53BB47EB-6CF6-4C1A-96A9-9FE213C2D7AF}" srcOrd="8" destOrd="0" presId="urn:microsoft.com/office/officeart/2005/8/layout/gear1"/>
    <dgm:cxn modelId="{9B3A9BCA-87FE-489A-9596-BDA68A494C4D}" type="presParOf" srcId="{DBD57E7A-C697-4D02-A834-959DBAD19757}" destId="{C7D0545E-1312-422F-81C2-33785C8FA69F}" srcOrd="9" destOrd="0" presId="urn:microsoft.com/office/officeart/2005/8/layout/gear1"/>
    <dgm:cxn modelId="{6BB0F3B6-D956-4BDE-A48E-39C4E3D54C8E}" type="presParOf" srcId="{DBD57E7A-C697-4D02-A834-959DBAD19757}" destId="{E0865E60-5336-41C1-B374-FCD7D866AC28}" srcOrd="10" destOrd="0" presId="urn:microsoft.com/office/officeart/2005/8/layout/gear1"/>
    <dgm:cxn modelId="{1301D0F8-5A21-48F5-814A-0CA18EE5195A}" type="presParOf" srcId="{DBD57E7A-C697-4D02-A834-959DBAD19757}" destId="{854346C8-832A-4DC2-92B1-D1D171E3FFE9}" srcOrd="11" destOrd="0" presId="urn:microsoft.com/office/officeart/2005/8/layout/gear1"/>
    <dgm:cxn modelId="{D4EC22C9-482F-4ECF-AB12-DCC697D9E24B}" type="presParOf" srcId="{DBD57E7A-C697-4D02-A834-959DBAD19757}" destId="{ADF3F7ED-3920-42BD-BEA0-A34903C7D631}"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57DBA7-16B8-4930-83B2-8836F95B1588}" type="doc">
      <dgm:prSet loTypeId="urn:microsoft.com/office/officeart/2005/8/layout/process3" loCatId="process" qsTypeId="urn:microsoft.com/office/officeart/2005/8/quickstyle/3d6" qsCatId="3D" csTypeId="urn:microsoft.com/office/officeart/2005/8/colors/accent1_5" csCatId="accent1" phldr="1"/>
      <dgm:spPr/>
      <dgm:t>
        <a:bodyPr/>
        <a:lstStyle/>
        <a:p>
          <a:endParaRPr lang="zh-CN" altLang="en-US"/>
        </a:p>
      </dgm:t>
    </dgm:pt>
    <dgm:pt modelId="{A6C62938-1B34-48F9-9869-72DF2F8D8782}">
      <dgm:prSet phldrT="[文本]" phldr="1" custT="1"/>
      <dgm:spPr/>
      <dgm:t>
        <a:bodyPr/>
        <a:lstStyle/>
        <a:p>
          <a:endParaRPr lang="zh-CN" altLang="en-US" sz="4400" b="1" dirty="0"/>
        </a:p>
      </dgm:t>
    </dgm:pt>
    <dgm:pt modelId="{DF821659-9B35-453C-8815-E7ACC50049A4}" type="parTrans" cxnId="{940730BA-CFB2-470D-9DB4-B2B572E776EA}">
      <dgm:prSet/>
      <dgm:spPr/>
      <dgm:t>
        <a:bodyPr/>
        <a:lstStyle/>
        <a:p>
          <a:endParaRPr lang="zh-CN" altLang="en-US" sz="4400" b="1"/>
        </a:p>
      </dgm:t>
    </dgm:pt>
    <dgm:pt modelId="{EA7CDABE-130F-4633-A1D3-D4C66E2FE7EE}" type="sibTrans" cxnId="{940730BA-CFB2-470D-9DB4-B2B572E776EA}">
      <dgm:prSet custT="1"/>
      <dgm:spPr/>
      <dgm:t>
        <a:bodyPr/>
        <a:lstStyle/>
        <a:p>
          <a:endParaRPr lang="zh-CN" altLang="en-US" sz="4400" b="1"/>
        </a:p>
      </dgm:t>
    </dgm:pt>
    <dgm:pt modelId="{BFFDFD0A-F559-4B70-B022-F672034A79FA}">
      <dgm:prSet phldrT="[文本]" custT="1"/>
      <dgm:spPr/>
      <dgm:t>
        <a:bodyPr/>
        <a:lstStyle/>
        <a:p>
          <a:r>
            <a:rPr lang="zh-CN" altLang="en-US" sz="4400" b="1" dirty="0" smtClean="0"/>
            <a:t>工</a:t>
          </a:r>
          <a:endParaRPr lang="zh-CN" altLang="en-US" sz="4400" b="1" dirty="0"/>
        </a:p>
      </dgm:t>
    </dgm:pt>
    <dgm:pt modelId="{312E6DDA-AA39-43E6-9AF5-EEC2077B6B2C}" type="parTrans" cxnId="{7A587500-8A2B-4CC2-9D8B-C0BF1527D0DE}">
      <dgm:prSet/>
      <dgm:spPr/>
      <dgm:t>
        <a:bodyPr/>
        <a:lstStyle/>
        <a:p>
          <a:endParaRPr lang="zh-CN" altLang="en-US" sz="4400" b="1"/>
        </a:p>
      </dgm:t>
    </dgm:pt>
    <dgm:pt modelId="{73C99038-F9F2-4FF2-9933-12ED363DD9AA}" type="sibTrans" cxnId="{7A587500-8A2B-4CC2-9D8B-C0BF1527D0DE}">
      <dgm:prSet/>
      <dgm:spPr/>
      <dgm:t>
        <a:bodyPr/>
        <a:lstStyle/>
        <a:p>
          <a:endParaRPr lang="zh-CN" altLang="en-US" sz="4400" b="1"/>
        </a:p>
      </dgm:t>
    </dgm:pt>
    <dgm:pt modelId="{688C4D16-64AC-45C6-8E15-AD7C27953CBF}">
      <dgm:prSet phldrT="[文本]" phldr="1" custT="1"/>
      <dgm:spPr/>
      <dgm:t>
        <a:bodyPr/>
        <a:lstStyle/>
        <a:p>
          <a:endParaRPr lang="zh-CN" altLang="en-US" sz="4400" b="1" dirty="0"/>
        </a:p>
      </dgm:t>
    </dgm:pt>
    <dgm:pt modelId="{E70B4E49-2161-43FF-8559-10B131277743}" type="parTrans" cxnId="{61638B23-BC8C-443A-9DAC-A4FFC0CCFD1E}">
      <dgm:prSet/>
      <dgm:spPr/>
      <dgm:t>
        <a:bodyPr/>
        <a:lstStyle/>
        <a:p>
          <a:endParaRPr lang="zh-CN" altLang="en-US" sz="4400" b="1"/>
        </a:p>
      </dgm:t>
    </dgm:pt>
    <dgm:pt modelId="{FB2DBA18-57AA-4A17-82FD-E44B5E533FFE}" type="sibTrans" cxnId="{61638B23-BC8C-443A-9DAC-A4FFC0CCFD1E}">
      <dgm:prSet custT="1"/>
      <dgm:spPr/>
      <dgm:t>
        <a:bodyPr/>
        <a:lstStyle/>
        <a:p>
          <a:endParaRPr lang="zh-CN" altLang="en-US" sz="4400" b="1"/>
        </a:p>
      </dgm:t>
    </dgm:pt>
    <dgm:pt modelId="{EB279919-04DE-4131-967B-613EB274D921}">
      <dgm:prSet phldrT="[文本]" custT="1"/>
      <dgm:spPr/>
      <dgm:t>
        <a:bodyPr/>
        <a:lstStyle/>
        <a:p>
          <a:r>
            <a:rPr lang="zh-CN" altLang="en-US" sz="4400" b="1" dirty="0" smtClean="0"/>
            <a:t>作</a:t>
          </a:r>
          <a:endParaRPr lang="zh-CN" altLang="en-US" sz="4400" b="1" dirty="0"/>
        </a:p>
      </dgm:t>
    </dgm:pt>
    <dgm:pt modelId="{52615E9B-DC29-45C9-9199-4B74EB9FD338}" type="parTrans" cxnId="{4C7A76C4-6DF6-4C50-8610-D7F7F0CBB417}">
      <dgm:prSet/>
      <dgm:spPr/>
      <dgm:t>
        <a:bodyPr/>
        <a:lstStyle/>
        <a:p>
          <a:endParaRPr lang="zh-CN" altLang="en-US" sz="4400" b="1"/>
        </a:p>
      </dgm:t>
    </dgm:pt>
    <dgm:pt modelId="{4B6D0D0D-1C9E-41B9-B01F-16AB7D16605B}" type="sibTrans" cxnId="{4C7A76C4-6DF6-4C50-8610-D7F7F0CBB417}">
      <dgm:prSet/>
      <dgm:spPr/>
      <dgm:t>
        <a:bodyPr/>
        <a:lstStyle/>
        <a:p>
          <a:endParaRPr lang="zh-CN" altLang="en-US" sz="4400" b="1"/>
        </a:p>
      </dgm:t>
    </dgm:pt>
    <dgm:pt modelId="{BCF05ACC-5EB7-4BB8-95E4-AA076DADAA5A}">
      <dgm:prSet phldrT="[文本]" phldr="1" custT="1"/>
      <dgm:spPr/>
      <dgm:t>
        <a:bodyPr/>
        <a:lstStyle/>
        <a:p>
          <a:endParaRPr lang="zh-CN" altLang="en-US" sz="4400" b="1" dirty="0"/>
        </a:p>
      </dgm:t>
    </dgm:pt>
    <dgm:pt modelId="{7E9D7ADA-F4C4-4708-8226-BB4CBB029DB3}" type="parTrans" cxnId="{B184DBC4-7DC3-41DF-B578-34C454DB2F92}">
      <dgm:prSet/>
      <dgm:spPr/>
      <dgm:t>
        <a:bodyPr/>
        <a:lstStyle/>
        <a:p>
          <a:endParaRPr lang="zh-CN" altLang="en-US" sz="4400" b="1"/>
        </a:p>
      </dgm:t>
    </dgm:pt>
    <dgm:pt modelId="{0031AFF7-E6D1-4646-843A-892E22DB3F06}" type="sibTrans" cxnId="{B184DBC4-7DC3-41DF-B578-34C454DB2F92}">
      <dgm:prSet custT="1"/>
      <dgm:spPr/>
      <dgm:t>
        <a:bodyPr/>
        <a:lstStyle/>
        <a:p>
          <a:endParaRPr lang="zh-CN" altLang="en-US" sz="4400" b="1"/>
        </a:p>
      </dgm:t>
    </dgm:pt>
    <dgm:pt modelId="{D532088A-6C01-4005-B0B7-3D01C5A63502}">
      <dgm:prSet phldrT="[文本]" custT="1"/>
      <dgm:spPr/>
      <dgm:t>
        <a:bodyPr/>
        <a:lstStyle/>
        <a:p>
          <a:r>
            <a:rPr lang="zh-CN" altLang="en-US" sz="4400" b="1" dirty="0" smtClean="0"/>
            <a:t>要</a:t>
          </a:r>
          <a:endParaRPr lang="zh-CN" altLang="en-US" sz="4400" b="1" dirty="0"/>
        </a:p>
      </dgm:t>
    </dgm:pt>
    <dgm:pt modelId="{558D1CBB-B8BE-41D8-9744-00F7AFA44A9C}" type="parTrans" cxnId="{08807780-0BEE-493E-AB65-77D46712AD0F}">
      <dgm:prSet/>
      <dgm:spPr/>
      <dgm:t>
        <a:bodyPr/>
        <a:lstStyle/>
        <a:p>
          <a:endParaRPr lang="zh-CN" altLang="en-US" sz="4400" b="1"/>
        </a:p>
      </dgm:t>
    </dgm:pt>
    <dgm:pt modelId="{C3058FCA-E535-40FC-BB78-35DDE1BBF642}" type="sibTrans" cxnId="{08807780-0BEE-493E-AB65-77D46712AD0F}">
      <dgm:prSet/>
      <dgm:spPr/>
      <dgm:t>
        <a:bodyPr/>
        <a:lstStyle/>
        <a:p>
          <a:endParaRPr lang="zh-CN" altLang="en-US" sz="4400" b="1"/>
        </a:p>
      </dgm:t>
    </dgm:pt>
    <dgm:pt modelId="{D400A3DA-68D8-40B3-992E-6FF1A3248CC9}">
      <dgm:prSet custT="1"/>
      <dgm:spPr/>
      <dgm:t>
        <a:bodyPr/>
        <a:lstStyle/>
        <a:p>
          <a:endParaRPr lang="zh-CN" altLang="en-US" sz="4400" b="1" dirty="0"/>
        </a:p>
      </dgm:t>
    </dgm:pt>
    <dgm:pt modelId="{0824892E-5520-4059-92AE-B6B368F86280}" type="parTrans" cxnId="{AED3B711-6461-4AC0-B509-728BD1465918}">
      <dgm:prSet/>
      <dgm:spPr/>
      <dgm:t>
        <a:bodyPr/>
        <a:lstStyle/>
        <a:p>
          <a:endParaRPr lang="zh-CN" altLang="en-US" sz="4400" b="1"/>
        </a:p>
      </dgm:t>
    </dgm:pt>
    <dgm:pt modelId="{6AC39330-ABC6-4B1E-9BEB-02E4630DE610}" type="sibTrans" cxnId="{AED3B711-6461-4AC0-B509-728BD1465918}">
      <dgm:prSet/>
      <dgm:spPr/>
      <dgm:t>
        <a:bodyPr/>
        <a:lstStyle/>
        <a:p>
          <a:endParaRPr lang="zh-CN" altLang="en-US" sz="4400" b="1"/>
        </a:p>
      </dgm:t>
    </dgm:pt>
    <dgm:pt modelId="{4FCDE575-1120-49A5-9D8A-FCB250DC46BA}">
      <dgm:prSet custT="1"/>
      <dgm:spPr/>
      <dgm:t>
        <a:bodyPr/>
        <a:lstStyle/>
        <a:p>
          <a:r>
            <a:rPr lang="zh-CN" altLang="en-US" sz="4400" b="1" dirty="0" smtClean="0"/>
            <a:t>求</a:t>
          </a:r>
          <a:endParaRPr lang="zh-CN" altLang="en-US" sz="4400" b="1" dirty="0"/>
        </a:p>
      </dgm:t>
    </dgm:pt>
    <dgm:pt modelId="{1538839B-89E8-4319-8795-B0BEE6E45B61}" type="parTrans" cxnId="{90BE90D5-97EF-418B-B468-573769DA5BD1}">
      <dgm:prSet/>
      <dgm:spPr/>
      <dgm:t>
        <a:bodyPr/>
        <a:lstStyle/>
        <a:p>
          <a:endParaRPr lang="zh-CN" altLang="en-US" sz="4400" b="1"/>
        </a:p>
      </dgm:t>
    </dgm:pt>
    <dgm:pt modelId="{95067DB7-CC2C-4129-A107-D9705EBDFC71}" type="sibTrans" cxnId="{90BE90D5-97EF-418B-B468-573769DA5BD1}">
      <dgm:prSet/>
      <dgm:spPr/>
      <dgm:t>
        <a:bodyPr/>
        <a:lstStyle/>
        <a:p>
          <a:endParaRPr lang="zh-CN" altLang="en-US" sz="4400" b="1"/>
        </a:p>
      </dgm:t>
    </dgm:pt>
    <dgm:pt modelId="{423009E1-4E25-4205-8493-0FCC9AC4FE53}" type="pres">
      <dgm:prSet presAssocID="{EB57DBA7-16B8-4930-83B2-8836F95B1588}" presName="linearFlow" presStyleCnt="0">
        <dgm:presLayoutVars>
          <dgm:dir/>
          <dgm:animLvl val="lvl"/>
          <dgm:resizeHandles val="exact"/>
        </dgm:presLayoutVars>
      </dgm:prSet>
      <dgm:spPr/>
      <dgm:t>
        <a:bodyPr/>
        <a:lstStyle/>
        <a:p>
          <a:endParaRPr lang="zh-CN" altLang="en-US"/>
        </a:p>
      </dgm:t>
    </dgm:pt>
    <dgm:pt modelId="{324AC322-3A8B-4574-9FE7-6AF05DDAABC0}" type="pres">
      <dgm:prSet presAssocID="{A6C62938-1B34-48F9-9869-72DF2F8D8782}" presName="composite" presStyleCnt="0"/>
      <dgm:spPr/>
    </dgm:pt>
    <dgm:pt modelId="{99B09BDC-3579-46B6-B930-D661B741F3CE}" type="pres">
      <dgm:prSet presAssocID="{A6C62938-1B34-48F9-9869-72DF2F8D8782}" presName="parTx" presStyleLbl="node1" presStyleIdx="0" presStyleCnt="4">
        <dgm:presLayoutVars>
          <dgm:chMax val="0"/>
          <dgm:chPref val="0"/>
          <dgm:bulletEnabled val="1"/>
        </dgm:presLayoutVars>
      </dgm:prSet>
      <dgm:spPr/>
      <dgm:t>
        <a:bodyPr/>
        <a:lstStyle/>
        <a:p>
          <a:endParaRPr lang="zh-CN" altLang="en-US"/>
        </a:p>
      </dgm:t>
    </dgm:pt>
    <dgm:pt modelId="{0BB006F4-FD87-403C-8FFF-BD7B684B8FBF}" type="pres">
      <dgm:prSet presAssocID="{A6C62938-1B34-48F9-9869-72DF2F8D8782}" presName="parSh" presStyleLbl="node1" presStyleIdx="0" presStyleCnt="4"/>
      <dgm:spPr/>
      <dgm:t>
        <a:bodyPr/>
        <a:lstStyle/>
        <a:p>
          <a:endParaRPr lang="zh-CN" altLang="en-US"/>
        </a:p>
      </dgm:t>
    </dgm:pt>
    <dgm:pt modelId="{7CDA2F58-A286-4536-9BF5-0F863CE823B2}" type="pres">
      <dgm:prSet presAssocID="{A6C62938-1B34-48F9-9869-72DF2F8D8782}" presName="desTx" presStyleLbl="fgAcc1" presStyleIdx="0" presStyleCnt="4">
        <dgm:presLayoutVars>
          <dgm:bulletEnabled val="1"/>
        </dgm:presLayoutVars>
      </dgm:prSet>
      <dgm:spPr/>
      <dgm:t>
        <a:bodyPr/>
        <a:lstStyle/>
        <a:p>
          <a:endParaRPr lang="zh-CN" altLang="en-US"/>
        </a:p>
      </dgm:t>
    </dgm:pt>
    <dgm:pt modelId="{A4927D26-49AB-45AD-A446-6D055AF11504}" type="pres">
      <dgm:prSet presAssocID="{EA7CDABE-130F-4633-A1D3-D4C66E2FE7EE}" presName="sibTrans" presStyleLbl="sibTrans2D1" presStyleIdx="0" presStyleCnt="3"/>
      <dgm:spPr/>
      <dgm:t>
        <a:bodyPr/>
        <a:lstStyle/>
        <a:p>
          <a:endParaRPr lang="zh-CN" altLang="en-US"/>
        </a:p>
      </dgm:t>
    </dgm:pt>
    <dgm:pt modelId="{A7732E16-9B25-4D56-87E1-C419FF3DE88B}" type="pres">
      <dgm:prSet presAssocID="{EA7CDABE-130F-4633-A1D3-D4C66E2FE7EE}" presName="connTx" presStyleLbl="sibTrans2D1" presStyleIdx="0" presStyleCnt="3"/>
      <dgm:spPr/>
      <dgm:t>
        <a:bodyPr/>
        <a:lstStyle/>
        <a:p>
          <a:endParaRPr lang="zh-CN" altLang="en-US"/>
        </a:p>
      </dgm:t>
    </dgm:pt>
    <dgm:pt modelId="{C448F383-F623-45A3-8369-03E1E8C63562}" type="pres">
      <dgm:prSet presAssocID="{688C4D16-64AC-45C6-8E15-AD7C27953CBF}" presName="composite" presStyleCnt="0"/>
      <dgm:spPr/>
    </dgm:pt>
    <dgm:pt modelId="{48B4B005-50F5-4335-B65A-54ADB2F67C52}" type="pres">
      <dgm:prSet presAssocID="{688C4D16-64AC-45C6-8E15-AD7C27953CBF}" presName="parTx" presStyleLbl="node1" presStyleIdx="0" presStyleCnt="4">
        <dgm:presLayoutVars>
          <dgm:chMax val="0"/>
          <dgm:chPref val="0"/>
          <dgm:bulletEnabled val="1"/>
        </dgm:presLayoutVars>
      </dgm:prSet>
      <dgm:spPr/>
      <dgm:t>
        <a:bodyPr/>
        <a:lstStyle/>
        <a:p>
          <a:endParaRPr lang="zh-CN" altLang="en-US"/>
        </a:p>
      </dgm:t>
    </dgm:pt>
    <dgm:pt modelId="{A4FA0820-627E-4F75-AF31-C2F887DDDD7F}" type="pres">
      <dgm:prSet presAssocID="{688C4D16-64AC-45C6-8E15-AD7C27953CBF}" presName="parSh" presStyleLbl="node1" presStyleIdx="1" presStyleCnt="4"/>
      <dgm:spPr/>
      <dgm:t>
        <a:bodyPr/>
        <a:lstStyle/>
        <a:p>
          <a:endParaRPr lang="zh-CN" altLang="en-US"/>
        </a:p>
      </dgm:t>
    </dgm:pt>
    <dgm:pt modelId="{4044AE18-EF85-435D-B544-FD999ED8F1E3}" type="pres">
      <dgm:prSet presAssocID="{688C4D16-64AC-45C6-8E15-AD7C27953CBF}" presName="desTx" presStyleLbl="fgAcc1" presStyleIdx="1" presStyleCnt="4">
        <dgm:presLayoutVars>
          <dgm:bulletEnabled val="1"/>
        </dgm:presLayoutVars>
      </dgm:prSet>
      <dgm:spPr/>
      <dgm:t>
        <a:bodyPr/>
        <a:lstStyle/>
        <a:p>
          <a:endParaRPr lang="zh-CN" altLang="en-US"/>
        </a:p>
      </dgm:t>
    </dgm:pt>
    <dgm:pt modelId="{513B6D87-C039-4804-AFD5-AF422F2FA972}" type="pres">
      <dgm:prSet presAssocID="{FB2DBA18-57AA-4A17-82FD-E44B5E533FFE}" presName="sibTrans" presStyleLbl="sibTrans2D1" presStyleIdx="1" presStyleCnt="3"/>
      <dgm:spPr/>
      <dgm:t>
        <a:bodyPr/>
        <a:lstStyle/>
        <a:p>
          <a:endParaRPr lang="zh-CN" altLang="en-US"/>
        </a:p>
      </dgm:t>
    </dgm:pt>
    <dgm:pt modelId="{4F199B07-F48F-43CB-B650-B9B5BC00D2CF}" type="pres">
      <dgm:prSet presAssocID="{FB2DBA18-57AA-4A17-82FD-E44B5E533FFE}" presName="connTx" presStyleLbl="sibTrans2D1" presStyleIdx="1" presStyleCnt="3"/>
      <dgm:spPr/>
      <dgm:t>
        <a:bodyPr/>
        <a:lstStyle/>
        <a:p>
          <a:endParaRPr lang="zh-CN" altLang="en-US"/>
        </a:p>
      </dgm:t>
    </dgm:pt>
    <dgm:pt modelId="{32B29023-4482-4A00-975A-6487C2AED3C5}" type="pres">
      <dgm:prSet presAssocID="{BCF05ACC-5EB7-4BB8-95E4-AA076DADAA5A}" presName="composite" presStyleCnt="0"/>
      <dgm:spPr/>
    </dgm:pt>
    <dgm:pt modelId="{AAD80B15-5F16-4D93-A7A9-6974C19A54E2}" type="pres">
      <dgm:prSet presAssocID="{BCF05ACC-5EB7-4BB8-95E4-AA076DADAA5A}" presName="parTx" presStyleLbl="node1" presStyleIdx="1" presStyleCnt="4">
        <dgm:presLayoutVars>
          <dgm:chMax val="0"/>
          <dgm:chPref val="0"/>
          <dgm:bulletEnabled val="1"/>
        </dgm:presLayoutVars>
      </dgm:prSet>
      <dgm:spPr/>
      <dgm:t>
        <a:bodyPr/>
        <a:lstStyle/>
        <a:p>
          <a:endParaRPr lang="zh-CN" altLang="en-US"/>
        </a:p>
      </dgm:t>
    </dgm:pt>
    <dgm:pt modelId="{9ECCC90D-427D-44B4-8555-8EF2A7C338C3}" type="pres">
      <dgm:prSet presAssocID="{BCF05ACC-5EB7-4BB8-95E4-AA076DADAA5A}" presName="parSh" presStyleLbl="node1" presStyleIdx="2" presStyleCnt="4"/>
      <dgm:spPr/>
      <dgm:t>
        <a:bodyPr/>
        <a:lstStyle/>
        <a:p>
          <a:endParaRPr lang="zh-CN" altLang="en-US"/>
        </a:p>
      </dgm:t>
    </dgm:pt>
    <dgm:pt modelId="{BD9D69E7-0F1B-41F7-9A16-968835453CBB}" type="pres">
      <dgm:prSet presAssocID="{BCF05ACC-5EB7-4BB8-95E4-AA076DADAA5A}" presName="desTx" presStyleLbl="fgAcc1" presStyleIdx="2" presStyleCnt="4">
        <dgm:presLayoutVars>
          <dgm:bulletEnabled val="1"/>
        </dgm:presLayoutVars>
      </dgm:prSet>
      <dgm:spPr/>
      <dgm:t>
        <a:bodyPr/>
        <a:lstStyle/>
        <a:p>
          <a:endParaRPr lang="zh-CN" altLang="en-US"/>
        </a:p>
      </dgm:t>
    </dgm:pt>
    <dgm:pt modelId="{19229644-20CF-4A24-A908-340C3E63F962}" type="pres">
      <dgm:prSet presAssocID="{0031AFF7-E6D1-4646-843A-892E22DB3F06}" presName="sibTrans" presStyleLbl="sibTrans2D1" presStyleIdx="2" presStyleCnt="3"/>
      <dgm:spPr/>
      <dgm:t>
        <a:bodyPr/>
        <a:lstStyle/>
        <a:p>
          <a:endParaRPr lang="zh-CN" altLang="en-US"/>
        </a:p>
      </dgm:t>
    </dgm:pt>
    <dgm:pt modelId="{4A769B43-B113-4FE1-8A95-0D133DE12765}" type="pres">
      <dgm:prSet presAssocID="{0031AFF7-E6D1-4646-843A-892E22DB3F06}" presName="connTx" presStyleLbl="sibTrans2D1" presStyleIdx="2" presStyleCnt="3"/>
      <dgm:spPr/>
      <dgm:t>
        <a:bodyPr/>
        <a:lstStyle/>
        <a:p>
          <a:endParaRPr lang="zh-CN" altLang="en-US"/>
        </a:p>
      </dgm:t>
    </dgm:pt>
    <dgm:pt modelId="{21250FE0-FA13-418F-BD8C-119ED9227883}" type="pres">
      <dgm:prSet presAssocID="{D400A3DA-68D8-40B3-992E-6FF1A3248CC9}" presName="composite" presStyleCnt="0"/>
      <dgm:spPr/>
    </dgm:pt>
    <dgm:pt modelId="{6CFD8FA1-ED4D-46A9-8DFB-58E8512E4DBB}" type="pres">
      <dgm:prSet presAssocID="{D400A3DA-68D8-40B3-992E-6FF1A3248CC9}" presName="parTx" presStyleLbl="node1" presStyleIdx="2" presStyleCnt="4">
        <dgm:presLayoutVars>
          <dgm:chMax val="0"/>
          <dgm:chPref val="0"/>
          <dgm:bulletEnabled val="1"/>
        </dgm:presLayoutVars>
      </dgm:prSet>
      <dgm:spPr/>
      <dgm:t>
        <a:bodyPr/>
        <a:lstStyle/>
        <a:p>
          <a:endParaRPr lang="zh-CN" altLang="en-US"/>
        </a:p>
      </dgm:t>
    </dgm:pt>
    <dgm:pt modelId="{D39406A7-08C5-4AC1-9893-F658E4E75F72}" type="pres">
      <dgm:prSet presAssocID="{D400A3DA-68D8-40B3-992E-6FF1A3248CC9}" presName="parSh" presStyleLbl="node1" presStyleIdx="3" presStyleCnt="4"/>
      <dgm:spPr/>
      <dgm:t>
        <a:bodyPr/>
        <a:lstStyle/>
        <a:p>
          <a:endParaRPr lang="zh-CN" altLang="en-US"/>
        </a:p>
      </dgm:t>
    </dgm:pt>
    <dgm:pt modelId="{F29BBAEE-3DF2-4830-9547-0A7353F4CF49}" type="pres">
      <dgm:prSet presAssocID="{D400A3DA-68D8-40B3-992E-6FF1A3248CC9}" presName="desTx" presStyleLbl="fgAcc1" presStyleIdx="3" presStyleCnt="4">
        <dgm:presLayoutVars>
          <dgm:bulletEnabled val="1"/>
        </dgm:presLayoutVars>
      </dgm:prSet>
      <dgm:spPr/>
      <dgm:t>
        <a:bodyPr/>
        <a:lstStyle/>
        <a:p>
          <a:endParaRPr lang="zh-CN" altLang="en-US"/>
        </a:p>
      </dgm:t>
    </dgm:pt>
  </dgm:ptLst>
  <dgm:cxnLst>
    <dgm:cxn modelId="{08807780-0BEE-493E-AB65-77D46712AD0F}" srcId="{BCF05ACC-5EB7-4BB8-95E4-AA076DADAA5A}" destId="{D532088A-6C01-4005-B0B7-3D01C5A63502}" srcOrd="0" destOrd="0" parTransId="{558D1CBB-B8BE-41D8-9744-00F7AFA44A9C}" sibTransId="{C3058FCA-E535-40FC-BB78-35DDE1BBF642}"/>
    <dgm:cxn modelId="{AED3B711-6461-4AC0-B509-728BD1465918}" srcId="{EB57DBA7-16B8-4930-83B2-8836F95B1588}" destId="{D400A3DA-68D8-40B3-992E-6FF1A3248CC9}" srcOrd="3" destOrd="0" parTransId="{0824892E-5520-4059-92AE-B6B368F86280}" sibTransId="{6AC39330-ABC6-4B1E-9BEB-02E4630DE610}"/>
    <dgm:cxn modelId="{F34045D8-E3BE-4DA3-8268-016F7E06283B}" type="presOf" srcId="{EA7CDABE-130F-4633-A1D3-D4C66E2FE7EE}" destId="{A7732E16-9B25-4D56-87E1-C419FF3DE88B}" srcOrd="1" destOrd="0" presId="urn:microsoft.com/office/officeart/2005/8/layout/process3"/>
    <dgm:cxn modelId="{55E4B7E9-5C16-44D7-9FD8-24AC1063ABB7}" type="presOf" srcId="{FB2DBA18-57AA-4A17-82FD-E44B5E533FFE}" destId="{513B6D87-C039-4804-AFD5-AF422F2FA972}" srcOrd="0" destOrd="0" presId="urn:microsoft.com/office/officeart/2005/8/layout/process3"/>
    <dgm:cxn modelId="{FDFB52D5-3845-432E-A19F-AA3BEE2DE705}" type="presOf" srcId="{688C4D16-64AC-45C6-8E15-AD7C27953CBF}" destId="{48B4B005-50F5-4335-B65A-54ADB2F67C52}" srcOrd="0" destOrd="0" presId="urn:microsoft.com/office/officeart/2005/8/layout/process3"/>
    <dgm:cxn modelId="{7EF9FA5C-6C26-413C-AEBD-0C08A33755C9}" type="presOf" srcId="{BFFDFD0A-F559-4B70-B022-F672034A79FA}" destId="{7CDA2F58-A286-4536-9BF5-0F863CE823B2}" srcOrd="0" destOrd="0" presId="urn:microsoft.com/office/officeart/2005/8/layout/process3"/>
    <dgm:cxn modelId="{A3B5CFBF-D643-47D4-85DB-241ED63D0276}" type="presOf" srcId="{A6C62938-1B34-48F9-9869-72DF2F8D8782}" destId="{99B09BDC-3579-46B6-B930-D661B741F3CE}" srcOrd="0" destOrd="0" presId="urn:microsoft.com/office/officeart/2005/8/layout/process3"/>
    <dgm:cxn modelId="{3822D79C-4AC3-4EB9-AD69-30FD9DBBA435}" type="presOf" srcId="{A6C62938-1B34-48F9-9869-72DF2F8D8782}" destId="{0BB006F4-FD87-403C-8FFF-BD7B684B8FBF}" srcOrd="1" destOrd="0" presId="urn:microsoft.com/office/officeart/2005/8/layout/process3"/>
    <dgm:cxn modelId="{8D88202B-BE3E-4F23-9BD8-1E73DD9D9148}" type="presOf" srcId="{D400A3DA-68D8-40B3-992E-6FF1A3248CC9}" destId="{D39406A7-08C5-4AC1-9893-F658E4E75F72}" srcOrd="1" destOrd="0" presId="urn:microsoft.com/office/officeart/2005/8/layout/process3"/>
    <dgm:cxn modelId="{C958504D-59AA-4984-8683-23A9178FE6C0}" type="presOf" srcId="{EB279919-04DE-4131-967B-613EB274D921}" destId="{4044AE18-EF85-435D-B544-FD999ED8F1E3}" srcOrd="0" destOrd="0" presId="urn:microsoft.com/office/officeart/2005/8/layout/process3"/>
    <dgm:cxn modelId="{6648C322-1A70-4DDC-8B45-1967D54E783B}" type="presOf" srcId="{FB2DBA18-57AA-4A17-82FD-E44B5E533FFE}" destId="{4F199B07-F48F-43CB-B650-B9B5BC00D2CF}" srcOrd="1" destOrd="0" presId="urn:microsoft.com/office/officeart/2005/8/layout/process3"/>
    <dgm:cxn modelId="{FB722117-C4BE-4F06-9139-900A3ED7E508}" type="presOf" srcId="{0031AFF7-E6D1-4646-843A-892E22DB3F06}" destId="{19229644-20CF-4A24-A908-340C3E63F962}" srcOrd="0" destOrd="0" presId="urn:microsoft.com/office/officeart/2005/8/layout/process3"/>
    <dgm:cxn modelId="{61638B23-BC8C-443A-9DAC-A4FFC0CCFD1E}" srcId="{EB57DBA7-16B8-4930-83B2-8836F95B1588}" destId="{688C4D16-64AC-45C6-8E15-AD7C27953CBF}" srcOrd="1" destOrd="0" parTransId="{E70B4E49-2161-43FF-8559-10B131277743}" sibTransId="{FB2DBA18-57AA-4A17-82FD-E44B5E533FFE}"/>
    <dgm:cxn modelId="{B184DBC4-7DC3-41DF-B578-34C454DB2F92}" srcId="{EB57DBA7-16B8-4930-83B2-8836F95B1588}" destId="{BCF05ACC-5EB7-4BB8-95E4-AA076DADAA5A}" srcOrd="2" destOrd="0" parTransId="{7E9D7ADA-F4C4-4708-8226-BB4CBB029DB3}" sibTransId="{0031AFF7-E6D1-4646-843A-892E22DB3F06}"/>
    <dgm:cxn modelId="{643CD6A9-89D4-466D-9897-2417D96F56F7}" type="presOf" srcId="{EA7CDABE-130F-4633-A1D3-D4C66E2FE7EE}" destId="{A4927D26-49AB-45AD-A446-6D055AF11504}" srcOrd="0" destOrd="0" presId="urn:microsoft.com/office/officeart/2005/8/layout/process3"/>
    <dgm:cxn modelId="{4C7A76C4-6DF6-4C50-8610-D7F7F0CBB417}" srcId="{688C4D16-64AC-45C6-8E15-AD7C27953CBF}" destId="{EB279919-04DE-4131-967B-613EB274D921}" srcOrd="0" destOrd="0" parTransId="{52615E9B-DC29-45C9-9199-4B74EB9FD338}" sibTransId="{4B6D0D0D-1C9E-41B9-B01F-16AB7D16605B}"/>
    <dgm:cxn modelId="{5B4AC6DF-6D4E-408D-B8A7-1FE62F73ACE9}" type="presOf" srcId="{BCF05ACC-5EB7-4BB8-95E4-AA076DADAA5A}" destId="{9ECCC90D-427D-44B4-8555-8EF2A7C338C3}" srcOrd="1" destOrd="0" presId="urn:microsoft.com/office/officeart/2005/8/layout/process3"/>
    <dgm:cxn modelId="{DEC808FA-CF68-4CD8-BBB9-D1796DDF380C}" type="presOf" srcId="{D400A3DA-68D8-40B3-992E-6FF1A3248CC9}" destId="{6CFD8FA1-ED4D-46A9-8DFB-58E8512E4DBB}" srcOrd="0" destOrd="0" presId="urn:microsoft.com/office/officeart/2005/8/layout/process3"/>
    <dgm:cxn modelId="{58D57176-0E28-4ED4-9DD6-C0B479953597}" type="presOf" srcId="{D532088A-6C01-4005-B0B7-3D01C5A63502}" destId="{BD9D69E7-0F1B-41F7-9A16-968835453CBB}" srcOrd="0" destOrd="0" presId="urn:microsoft.com/office/officeart/2005/8/layout/process3"/>
    <dgm:cxn modelId="{7A587500-8A2B-4CC2-9D8B-C0BF1527D0DE}" srcId="{A6C62938-1B34-48F9-9869-72DF2F8D8782}" destId="{BFFDFD0A-F559-4B70-B022-F672034A79FA}" srcOrd="0" destOrd="0" parTransId="{312E6DDA-AA39-43E6-9AF5-EEC2077B6B2C}" sibTransId="{73C99038-F9F2-4FF2-9933-12ED363DD9AA}"/>
    <dgm:cxn modelId="{E2B65A0B-3879-454A-88E1-40B84CE61F0E}" type="presOf" srcId="{BCF05ACC-5EB7-4BB8-95E4-AA076DADAA5A}" destId="{AAD80B15-5F16-4D93-A7A9-6974C19A54E2}" srcOrd="0" destOrd="0" presId="urn:microsoft.com/office/officeart/2005/8/layout/process3"/>
    <dgm:cxn modelId="{C7C3628B-87D5-4516-ABB4-D277C692E80C}" type="presOf" srcId="{0031AFF7-E6D1-4646-843A-892E22DB3F06}" destId="{4A769B43-B113-4FE1-8A95-0D133DE12765}" srcOrd="1" destOrd="0" presId="urn:microsoft.com/office/officeart/2005/8/layout/process3"/>
    <dgm:cxn modelId="{940730BA-CFB2-470D-9DB4-B2B572E776EA}" srcId="{EB57DBA7-16B8-4930-83B2-8836F95B1588}" destId="{A6C62938-1B34-48F9-9869-72DF2F8D8782}" srcOrd="0" destOrd="0" parTransId="{DF821659-9B35-453C-8815-E7ACC50049A4}" sibTransId="{EA7CDABE-130F-4633-A1D3-D4C66E2FE7EE}"/>
    <dgm:cxn modelId="{7934BA16-D039-4080-851A-90635DDAFE9B}" type="presOf" srcId="{688C4D16-64AC-45C6-8E15-AD7C27953CBF}" destId="{A4FA0820-627E-4F75-AF31-C2F887DDDD7F}" srcOrd="1" destOrd="0" presId="urn:microsoft.com/office/officeart/2005/8/layout/process3"/>
    <dgm:cxn modelId="{11024093-D383-4483-80CA-ED6946CDA09A}" type="presOf" srcId="{4FCDE575-1120-49A5-9D8A-FCB250DC46BA}" destId="{F29BBAEE-3DF2-4830-9547-0A7353F4CF49}" srcOrd="0" destOrd="0" presId="urn:microsoft.com/office/officeart/2005/8/layout/process3"/>
    <dgm:cxn modelId="{6A9807F9-D9CF-4D1A-85C5-1732E989D10A}" type="presOf" srcId="{EB57DBA7-16B8-4930-83B2-8836F95B1588}" destId="{423009E1-4E25-4205-8493-0FCC9AC4FE53}" srcOrd="0" destOrd="0" presId="urn:microsoft.com/office/officeart/2005/8/layout/process3"/>
    <dgm:cxn modelId="{90BE90D5-97EF-418B-B468-573769DA5BD1}" srcId="{D400A3DA-68D8-40B3-992E-6FF1A3248CC9}" destId="{4FCDE575-1120-49A5-9D8A-FCB250DC46BA}" srcOrd="0" destOrd="0" parTransId="{1538839B-89E8-4319-8795-B0BEE6E45B61}" sibTransId="{95067DB7-CC2C-4129-A107-D9705EBDFC71}"/>
    <dgm:cxn modelId="{81A38167-9D1C-4EC4-A484-D886D8810974}" type="presParOf" srcId="{423009E1-4E25-4205-8493-0FCC9AC4FE53}" destId="{324AC322-3A8B-4574-9FE7-6AF05DDAABC0}" srcOrd="0" destOrd="0" presId="urn:microsoft.com/office/officeart/2005/8/layout/process3"/>
    <dgm:cxn modelId="{33AF23BA-FD63-4D98-98FA-B0F55DE4CDF0}" type="presParOf" srcId="{324AC322-3A8B-4574-9FE7-6AF05DDAABC0}" destId="{99B09BDC-3579-46B6-B930-D661B741F3CE}" srcOrd="0" destOrd="0" presId="urn:microsoft.com/office/officeart/2005/8/layout/process3"/>
    <dgm:cxn modelId="{9855A8A0-E5AA-4415-9820-7B6888E78F1D}" type="presParOf" srcId="{324AC322-3A8B-4574-9FE7-6AF05DDAABC0}" destId="{0BB006F4-FD87-403C-8FFF-BD7B684B8FBF}" srcOrd="1" destOrd="0" presId="urn:microsoft.com/office/officeart/2005/8/layout/process3"/>
    <dgm:cxn modelId="{D3083796-C857-475F-B769-161756714BE0}" type="presParOf" srcId="{324AC322-3A8B-4574-9FE7-6AF05DDAABC0}" destId="{7CDA2F58-A286-4536-9BF5-0F863CE823B2}" srcOrd="2" destOrd="0" presId="urn:microsoft.com/office/officeart/2005/8/layout/process3"/>
    <dgm:cxn modelId="{68B14451-250F-4B86-9234-6097C257679C}" type="presParOf" srcId="{423009E1-4E25-4205-8493-0FCC9AC4FE53}" destId="{A4927D26-49AB-45AD-A446-6D055AF11504}" srcOrd="1" destOrd="0" presId="urn:microsoft.com/office/officeart/2005/8/layout/process3"/>
    <dgm:cxn modelId="{98663AFA-F624-47C1-AFD2-B3742AB52108}" type="presParOf" srcId="{A4927D26-49AB-45AD-A446-6D055AF11504}" destId="{A7732E16-9B25-4D56-87E1-C419FF3DE88B}" srcOrd="0" destOrd="0" presId="urn:microsoft.com/office/officeart/2005/8/layout/process3"/>
    <dgm:cxn modelId="{3A02E26B-AD2B-4FD7-9FB4-B1FA6ABBC2F0}" type="presParOf" srcId="{423009E1-4E25-4205-8493-0FCC9AC4FE53}" destId="{C448F383-F623-45A3-8369-03E1E8C63562}" srcOrd="2" destOrd="0" presId="urn:microsoft.com/office/officeart/2005/8/layout/process3"/>
    <dgm:cxn modelId="{9697516D-CE41-4A4A-8361-1F1967CA7CD0}" type="presParOf" srcId="{C448F383-F623-45A3-8369-03E1E8C63562}" destId="{48B4B005-50F5-4335-B65A-54ADB2F67C52}" srcOrd="0" destOrd="0" presId="urn:microsoft.com/office/officeart/2005/8/layout/process3"/>
    <dgm:cxn modelId="{9B7EDE67-7831-425A-BD97-AE70D5F902FB}" type="presParOf" srcId="{C448F383-F623-45A3-8369-03E1E8C63562}" destId="{A4FA0820-627E-4F75-AF31-C2F887DDDD7F}" srcOrd="1" destOrd="0" presId="urn:microsoft.com/office/officeart/2005/8/layout/process3"/>
    <dgm:cxn modelId="{85760DE8-B3A7-461C-914E-46170FFA64E1}" type="presParOf" srcId="{C448F383-F623-45A3-8369-03E1E8C63562}" destId="{4044AE18-EF85-435D-B544-FD999ED8F1E3}" srcOrd="2" destOrd="0" presId="urn:microsoft.com/office/officeart/2005/8/layout/process3"/>
    <dgm:cxn modelId="{DDC6486E-9F27-4885-8C90-8E915D4AC679}" type="presParOf" srcId="{423009E1-4E25-4205-8493-0FCC9AC4FE53}" destId="{513B6D87-C039-4804-AFD5-AF422F2FA972}" srcOrd="3" destOrd="0" presId="urn:microsoft.com/office/officeart/2005/8/layout/process3"/>
    <dgm:cxn modelId="{44B4E059-CA89-4FDD-AF30-FAD02D2576A8}" type="presParOf" srcId="{513B6D87-C039-4804-AFD5-AF422F2FA972}" destId="{4F199B07-F48F-43CB-B650-B9B5BC00D2CF}" srcOrd="0" destOrd="0" presId="urn:microsoft.com/office/officeart/2005/8/layout/process3"/>
    <dgm:cxn modelId="{4B001E46-743E-4B5D-987B-FB2D5AC4DB4B}" type="presParOf" srcId="{423009E1-4E25-4205-8493-0FCC9AC4FE53}" destId="{32B29023-4482-4A00-975A-6487C2AED3C5}" srcOrd="4" destOrd="0" presId="urn:microsoft.com/office/officeart/2005/8/layout/process3"/>
    <dgm:cxn modelId="{8BC07B2E-1F35-49AA-B660-13462DFCA134}" type="presParOf" srcId="{32B29023-4482-4A00-975A-6487C2AED3C5}" destId="{AAD80B15-5F16-4D93-A7A9-6974C19A54E2}" srcOrd="0" destOrd="0" presId="urn:microsoft.com/office/officeart/2005/8/layout/process3"/>
    <dgm:cxn modelId="{8AC92EC5-B8E4-49D4-98E5-F42C9B61D178}" type="presParOf" srcId="{32B29023-4482-4A00-975A-6487C2AED3C5}" destId="{9ECCC90D-427D-44B4-8555-8EF2A7C338C3}" srcOrd="1" destOrd="0" presId="urn:microsoft.com/office/officeart/2005/8/layout/process3"/>
    <dgm:cxn modelId="{E05DC07C-2105-41EC-BFC6-FA6349E619B8}" type="presParOf" srcId="{32B29023-4482-4A00-975A-6487C2AED3C5}" destId="{BD9D69E7-0F1B-41F7-9A16-968835453CBB}" srcOrd="2" destOrd="0" presId="urn:microsoft.com/office/officeart/2005/8/layout/process3"/>
    <dgm:cxn modelId="{5D327D6A-4BB3-4791-AC81-84D1CB3741C9}" type="presParOf" srcId="{423009E1-4E25-4205-8493-0FCC9AC4FE53}" destId="{19229644-20CF-4A24-A908-340C3E63F962}" srcOrd="5" destOrd="0" presId="urn:microsoft.com/office/officeart/2005/8/layout/process3"/>
    <dgm:cxn modelId="{FEED1B40-6FE8-4F4A-82FD-58D1328AFFC9}" type="presParOf" srcId="{19229644-20CF-4A24-A908-340C3E63F962}" destId="{4A769B43-B113-4FE1-8A95-0D133DE12765}" srcOrd="0" destOrd="0" presId="urn:microsoft.com/office/officeart/2005/8/layout/process3"/>
    <dgm:cxn modelId="{F93AFBFD-6BB8-48D8-A542-E0072F295378}" type="presParOf" srcId="{423009E1-4E25-4205-8493-0FCC9AC4FE53}" destId="{21250FE0-FA13-418F-BD8C-119ED9227883}" srcOrd="6" destOrd="0" presId="urn:microsoft.com/office/officeart/2005/8/layout/process3"/>
    <dgm:cxn modelId="{F9F0B75B-13ED-4020-9D68-058CC260F6CF}" type="presParOf" srcId="{21250FE0-FA13-418F-BD8C-119ED9227883}" destId="{6CFD8FA1-ED4D-46A9-8DFB-58E8512E4DBB}" srcOrd="0" destOrd="0" presId="urn:microsoft.com/office/officeart/2005/8/layout/process3"/>
    <dgm:cxn modelId="{2B2DFFDA-1864-4D7F-AAAE-4A36046AF711}" type="presParOf" srcId="{21250FE0-FA13-418F-BD8C-119ED9227883}" destId="{D39406A7-08C5-4AC1-9893-F658E4E75F72}" srcOrd="1" destOrd="0" presId="urn:microsoft.com/office/officeart/2005/8/layout/process3"/>
    <dgm:cxn modelId="{97434102-ECC5-4A64-B7CF-3C5D63C33D33}" type="presParOf" srcId="{21250FE0-FA13-418F-BD8C-119ED9227883}" destId="{F29BBAEE-3DF2-4830-9547-0A7353F4CF49}" srcOrd="2" destOrd="0" presId="urn:microsoft.com/office/officeart/2005/8/layout/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1D2F74-EC85-4B90-8950-F83D79F935C8}">
      <dsp:nvSpPr>
        <dsp:cNvPr id="0" name=""/>
        <dsp:cNvSpPr/>
      </dsp:nvSpPr>
      <dsp:spPr>
        <a:xfrm>
          <a:off x="1762" y="1099483"/>
          <a:ext cx="2322810" cy="1915833"/>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sp3d z="-400500" extrusionH="63500" prstMaterial="matte"/>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228600" lvl="1" indent="-228600" algn="l" defTabSz="1066800">
            <a:lnSpc>
              <a:spcPct val="90000"/>
            </a:lnSpc>
            <a:spcBef>
              <a:spcPct val="0"/>
            </a:spcBef>
            <a:spcAft>
              <a:spcPct val="15000"/>
            </a:spcAft>
            <a:buChar char="••"/>
          </a:pPr>
          <a:endParaRPr lang="zh-CN" altLang="en-US" sz="2400" kern="1200" dirty="0"/>
        </a:p>
        <a:p>
          <a:pPr marL="285750" lvl="1" indent="-285750" algn="l" defTabSz="1333500">
            <a:lnSpc>
              <a:spcPct val="90000"/>
            </a:lnSpc>
            <a:spcBef>
              <a:spcPct val="0"/>
            </a:spcBef>
            <a:spcAft>
              <a:spcPct val="15000"/>
            </a:spcAft>
            <a:buChar char="••"/>
          </a:pPr>
          <a:r>
            <a:rPr lang="zh-CN" altLang="en-US" sz="3000" b="1" kern="1200" dirty="0" smtClean="0">
              <a:latin typeface="+mn-lt"/>
              <a:ea typeface="+mn-ea"/>
              <a:cs typeface="+mn-cs"/>
            </a:rPr>
            <a:t>材料检验</a:t>
          </a:r>
          <a:endParaRPr lang="zh-CN" altLang="en-US" sz="3000" b="1" kern="1200" dirty="0"/>
        </a:p>
      </dsp:txBody>
      <dsp:txXfrm>
        <a:off x="1762" y="1099483"/>
        <a:ext cx="2322810" cy="1505297"/>
      </dsp:txXfrm>
    </dsp:sp>
    <dsp:sp modelId="{C0DE0103-3670-4AE7-B046-ACF2890553AB}">
      <dsp:nvSpPr>
        <dsp:cNvPr id="0" name=""/>
        <dsp:cNvSpPr/>
      </dsp:nvSpPr>
      <dsp:spPr>
        <a:xfrm>
          <a:off x="1300500" y="1531997"/>
          <a:ext cx="2596756" cy="2596756"/>
        </a:xfrm>
        <a:prstGeom prst="leftCircularArrow">
          <a:avLst>
            <a:gd name="adj1" fmla="val 3289"/>
            <a:gd name="adj2" fmla="val 406004"/>
            <a:gd name="adj3" fmla="val 2181515"/>
            <a:gd name="adj4" fmla="val 9024489"/>
            <a:gd name="adj5" fmla="val 3837"/>
          </a:avLst>
        </a:prstGeom>
        <a:solidFill>
          <a:schemeClr val="accent5">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9340B8C4-2C02-46DE-8BE7-B3FDE404CFB7}">
      <dsp:nvSpPr>
        <dsp:cNvPr id="0" name=""/>
        <dsp:cNvSpPr/>
      </dsp:nvSpPr>
      <dsp:spPr>
        <a:xfrm>
          <a:off x="517942" y="2604780"/>
          <a:ext cx="2064720" cy="821071"/>
        </a:xfrm>
        <a:prstGeom prst="roundRect">
          <a:avLst>
            <a:gd name="adj" fmla="val 10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zh-CN" altLang="en-US" sz="2400" b="1" kern="1200" dirty="0" smtClean="0">
              <a:solidFill>
                <a:schemeClr val="tx1"/>
              </a:solidFill>
              <a:latin typeface="+mn-lt"/>
              <a:ea typeface="+mn-ea"/>
              <a:cs typeface="+mn-cs"/>
            </a:rPr>
            <a:t>重要保障</a:t>
          </a:r>
          <a:endParaRPr lang="zh-CN" altLang="en-US" sz="2400" b="1" kern="1200" dirty="0">
            <a:solidFill>
              <a:schemeClr val="tx1"/>
            </a:solidFill>
          </a:endParaRPr>
        </a:p>
      </dsp:txBody>
      <dsp:txXfrm>
        <a:off x="517942" y="2604780"/>
        <a:ext cx="2064720" cy="821071"/>
      </dsp:txXfrm>
    </dsp:sp>
    <dsp:sp modelId="{85E6ACE8-C73D-4833-A2AB-530394B3461D}">
      <dsp:nvSpPr>
        <dsp:cNvPr id="0" name=""/>
        <dsp:cNvSpPr/>
      </dsp:nvSpPr>
      <dsp:spPr>
        <a:xfrm>
          <a:off x="2989325" y="1099483"/>
          <a:ext cx="2322810" cy="1915833"/>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3161725"/>
              <a:satOff val="15415"/>
              <a:lumOff val="-17354"/>
              <a:alphaOff val="0"/>
            </a:schemeClr>
          </a:solidFill>
          <a:prstDash val="solid"/>
        </a:ln>
        <a:effectLst/>
        <a:sp3d z="-400500" extrusionH="63500" prstMaterial="matte"/>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zh-CN" altLang="en-US" sz="3200" b="1" kern="1200" dirty="0" smtClean="0">
              <a:latin typeface="+mn-lt"/>
              <a:ea typeface="+mn-ea"/>
              <a:cs typeface="+mn-cs"/>
            </a:rPr>
            <a:t>材料质量</a:t>
          </a:r>
          <a:endParaRPr lang="zh-CN" altLang="en-US" sz="3200" b="1" kern="1200" dirty="0" smtClean="0"/>
        </a:p>
      </dsp:txBody>
      <dsp:txXfrm>
        <a:off x="2989325" y="1510019"/>
        <a:ext cx="2322810" cy="1505297"/>
      </dsp:txXfrm>
    </dsp:sp>
    <dsp:sp modelId="{E6F2C578-A21D-42E3-ABBB-24FAF3285427}">
      <dsp:nvSpPr>
        <dsp:cNvPr id="0" name=""/>
        <dsp:cNvSpPr/>
      </dsp:nvSpPr>
      <dsp:spPr>
        <a:xfrm>
          <a:off x="4268707" y="-89072"/>
          <a:ext cx="2893560" cy="2893560"/>
        </a:xfrm>
        <a:prstGeom prst="circularArrow">
          <a:avLst>
            <a:gd name="adj1" fmla="val 2951"/>
            <a:gd name="adj2" fmla="val 361470"/>
            <a:gd name="adj3" fmla="val 19463019"/>
            <a:gd name="adj4" fmla="val 12575511"/>
            <a:gd name="adj5" fmla="val 3443"/>
          </a:avLst>
        </a:prstGeom>
        <a:solidFill>
          <a:schemeClr val="accent5">
            <a:hueOff val="-6323450"/>
            <a:satOff val="30831"/>
            <a:lumOff val="-34708"/>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0A32BF7-EA2F-4899-B647-AE582D0F2DF2}">
      <dsp:nvSpPr>
        <dsp:cNvPr id="0" name=""/>
        <dsp:cNvSpPr/>
      </dsp:nvSpPr>
      <dsp:spPr>
        <a:xfrm>
          <a:off x="3505505" y="688947"/>
          <a:ext cx="2064720" cy="821071"/>
        </a:xfrm>
        <a:prstGeom prst="roundRect">
          <a:avLst>
            <a:gd name="adj" fmla="val 10000"/>
          </a:avLst>
        </a:prstGeom>
        <a:solidFill>
          <a:schemeClr val="accent5">
            <a:hueOff val="-3161725"/>
            <a:satOff val="15415"/>
            <a:lumOff val="-17354"/>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zh-CN" altLang="en-US" sz="2400" b="1" kern="1200" dirty="0" smtClean="0">
              <a:solidFill>
                <a:schemeClr val="tx1"/>
              </a:solidFill>
              <a:latin typeface="+mn-lt"/>
              <a:ea typeface="+mn-ea"/>
              <a:cs typeface="+mn-cs"/>
            </a:rPr>
            <a:t>基本要素</a:t>
          </a:r>
          <a:endParaRPr lang="zh-CN" altLang="en-US" sz="1600" kern="1200" dirty="0"/>
        </a:p>
      </dsp:txBody>
      <dsp:txXfrm>
        <a:off x="3505505" y="688947"/>
        <a:ext cx="2064720" cy="821071"/>
      </dsp:txXfrm>
    </dsp:sp>
    <dsp:sp modelId="{B8B0BA5A-24B9-4F16-8CB6-918786519F3E}">
      <dsp:nvSpPr>
        <dsp:cNvPr id="0" name=""/>
        <dsp:cNvSpPr/>
      </dsp:nvSpPr>
      <dsp:spPr>
        <a:xfrm>
          <a:off x="5976888" y="1099483"/>
          <a:ext cx="2322810" cy="1915833"/>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6323450"/>
              <a:satOff val="30831"/>
              <a:lumOff val="-34708"/>
              <a:alphaOff val="0"/>
            </a:schemeClr>
          </a:solidFill>
          <a:prstDash val="solid"/>
        </a:ln>
        <a:effectLst/>
        <a:sp3d z="-400500" extrusionH="63500" prstMaterial="matte"/>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285750" lvl="1" indent="-285750" algn="l" defTabSz="1333500">
            <a:lnSpc>
              <a:spcPct val="90000"/>
            </a:lnSpc>
            <a:spcBef>
              <a:spcPct val="0"/>
            </a:spcBef>
            <a:spcAft>
              <a:spcPct val="15000"/>
            </a:spcAft>
            <a:buChar char="••"/>
          </a:pPr>
          <a:r>
            <a:rPr lang="zh-CN" altLang="en-US" sz="3000" b="1" kern="1200" dirty="0" smtClean="0">
              <a:latin typeface="+mn-lt"/>
              <a:ea typeface="+mn-ea"/>
              <a:cs typeface="+mn-cs"/>
            </a:rPr>
            <a:t>工程质量</a:t>
          </a:r>
          <a:endParaRPr lang="zh-CN" altLang="en-US" sz="3000" b="1" kern="1200" dirty="0"/>
        </a:p>
      </dsp:txBody>
      <dsp:txXfrm>
        <a:off x="5976888" y="1099483"/>
        <a:ext cx="2322810" cy="1505297"/>
      </dsp:txXfrm>
    </dsp:sp>
    <dsp:sp modelId="{6FA41883-4E70-4088-AF15-62B04F8FC987}">
      <dsp:nvSpPr>
        <dsp:cNvPr id="0" name=""/>
        <dsp:cNvSpPr/>
      </dsp:nvSpPr>
      <dsp:spPr>
        <a:xfrm>
          <a:off x="6493069" y="2604780"/>
          <a:ext cx="2064720" cy="821071"/>
        </a:xfrm>
        <a:prstGeom prst="roundRect">
          <a:avLst>
            <a:gd name="adj" fmla="val 10000"/>
          </a:avLst>
        </a:prstGeom>
        <a:solidFill>
          <a:schemeClr val="accent5">
            <a:hueOff val="-6323450"/>
            <a:satOff val="30831"/>
            <a:lumOff val="-3470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3820" tIns="55880" rIns="83820" bIns="55880" numCol="1" spcCol="1270" anchor="ctr" anchorCtr="0">
          <a:noAutofit/>
        </a:bodyPr>
        <a:lstStyle/>
        <a:p>
          <a:pPr lvl="0" algn="ctr" defTabSz="1955800">
            <a:lnSpc>
              <a:spcPct val="90000"/>
            </a:lnSpc>
            <a:spcBef>
              <a:spcPct val="0"/>
            </a:spcBef>
            <a:spcAft>
              <a:spcPct val="35000"/>
            </a:spcAft>
          </a:pPr>
          <a:endParaRPr lang="zh-CN" altLang="en-US" sz="4400" kern="1200" dirty="0"/>
        </a:p>
      </dsp:txBody>
      <dsp:txXfrm>
        <a:off x="6493069" y="2604780"/>
        <a:ext cx="2064720" cy="821071"/>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B22AE61-7EC5-4540-B8A6-722549C37792}">
      <dsp:nvSpPr>
        <dsp:cNvPr id="0" name=""/>
        <dsp:cNvSpPr/>
      </dsp:nvSpPr>
      <dsp:spPr>
        <a:xfrm>
          <a:off x="606399" y="757358"/>
          <a:ext cx="2000098" cy="1869659"/>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15240" rIns="30480" bIns="15240" numCol="1" spcCol="1270" anchor="ctr" anchorCtr="0">
          <a:noAutofit/>
        </a:bodyPr>
        <a:lstStyle/>
        <a:p>
          <a:pPr marL="228600" lvl="1" indent="-228600" algn="l" defTabSz="1066800">
            <a:lnSpc>
              <a:spcPct val="90000"/>
            </a:lnSpc>
            <a:spcBef>
              <a:spcPct val="0"/>
            </a:spcBef>
            <a:spcAft>
              <a:spcPct val="15000"/>
            </a:spcAft>
            <a:buChar char="••"/>
          </a:pPr>
          <a:r>
            <a:rPr lang="zh-CN" altLang="en-US" sz="2400" b="1" kern="1200" dirty="0" smtClean="0">
              <a:solidFill>
                <a:schemeClr val="tx1"/>
              </a:solidFill>
            </a:rPr>
            <a:t>取样</a:t>
          </a:r>
          <a:endParaRPr lang="zh-CN" altLang="en-US" sz="2400" b="1" kern="1200" dirty="0">
            <a:solidFill>
              <a:schemeClr val="tx1"/>
            </a:solidFill>
          </a:endParaRPr>
        </a:p>
        <a:p>
          <a:pPr marL="228600" lvl="1" indent="-228600" algn="l" defTabSz="1066800">
            <a:lnSpc>
              <a:spcPct val="90000"/>
            </a:lnSpc>
            <a:spcBef>
              <a:spcPct val="0"/>
            </a:spcBef>
            <a:spcAft>
              <a:spcPct val="15000"/>
            </a:spcAft>
            <a:buChar char="••"/>
          </a:pPr>
          <a:r>
            <a:rPr lang="zh-CN" altLang="en-US" sz="2400" b="1" kern="1200" dirty="0" smtClean="0">
              <a:solidFill>
                <a:schemeClr val="tx1"/>
              </a:solidFill>
            </a:rPr>
            <a:t>送检</a:t>
          </a:r>
          <a:endParaRPr lang="zh-CN" altLang="en-US" sz="2400" b="1" kern="1200" dirty="0">
            <a:solidFill>
              <a:schemeClr val="tx1"/>
            </a:solidFill>
          </a:endParaRPr>
        </a:p>
      </dsp:txBody>
      <dsp:txXfrm>
        <a:off x="1106423" y="757358"/>
        <a:ext cx="1500073" cy="1869659"/>
      </dsp:txXfrm>
    </dsp:sp>
    <dsp:sp modelId="{5F9AE585-BEF1-4481-994F-A5F8989B1F1B}">
      <dsp:nvSpPr>
        <dsp:cNvPr id="0" name=""/>
        <dsp:cNvSpPr/>
      </dsp:nvSpPr>
      <dsp:spPr>
        <a:xfrm>
          <a:off x="2280" y="1157465"/>
          <a:ext cx="1069445" cy="1069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chemeClr val="tx1"/>
              </a:solidFill>
            </a:rPr>
            <a:t>见证</a:t>
          </a:r>
          <a:endParaRPr lang="zh-CN" altLang="en-US" sz="2400" b="1" kern="1200" dirty="0">
            <a:solidFill>
              <a:schemeClr val="tx1"/>
            </a:solidFill>
          </a:endParaRPr>
        </a:p>
      </dsp:txBody>
      <dsp:txXfrm>
        <a:off x="2280" y="1157465"/>
        <a:ext cx="1069445" cy="1069445"/>
      </dsp:txXfrm>
    </dsp:sp>
    <dsp:sp modelId="{07B68F85-46BC-4483-9584-07DE4978975C}">
      <dsp:nvSpPr>
        <dsp:cNvPr id="0" name=""/>
        <dsp:cNvSpPr/>
      </dsp:nvSpPr>
      <dsp:spPr>
        <a:xfrm>
          <a:off x="3094271" y="757358"/>
          <a:ext cx="2638942" cy="1869659"/>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15240" rIns="30480" bIns="15240" numCol="1" spcCol="1270" anchor="ctr" anchorCtr="0">
          <a:noAutofit/>
        </a:bodyPr>
        <a:lstStyle/>
        <a:p>
          <a:pPr marL="228600" lvl="1" indent="-228600" algn="l" defTabSz="1066800">
            <a:lnSpc>
              <a:spcPct val="90000"/>
            </a:lnSpc>
            <a:spcBef>
              <a:spcPct val="0"/>
            </a:spcBef>
            <a:spcAft>
              <a:spcPct val="15000"/>
            </a:spcAft>
            <a:buChar char="••"/>
          </a:pPr>
          <a:r>
            <a:rPr lang="zh-CN" altLang="en-US" sz="2400" b="1" kern="1200" dirty="0" smtClean="0">
              <a:solidFill>
                <a:schemeClr val="tx1"/>
              </a:solidFill>
              <a:latin typeface="+mn-lt"/>
              <a:ea typeface="+mn-ea"/>
              <a:cs typeface="+mn-cs"/>
            </a:rPr>
            <a:t>公证性</a:t>
          </a:r>
          <a:endParaRPr lang="zh-CN" altLang="en-US" sz="2400" b="1" kern="1200" dirty="0">
            <a:solidFill>
              <a:schemeClr val="tx1"/>
            </a:solidFill>
          </a:endParaRPr>
        </a:p>
        <a:p>
          <a:pPr marL="228600" lvl="1" indent="-228600" algn="l" defTabSz="1066800">
            <a:lnSpc>
              <a:spcPct val="90000"/>
            </a:lnSpc>
            <a:spcBef>
              <a:spcPct val="0"/>
            </a:spcBef>
            <a:spcAft>
              <a:spcPct val="15000"/>
            </a:spcAft>
            <a:buChar char="••"/>
          </a:pPr>
          <a:r>
            <a:rPr lang="zh-CN" altLang="en-US" sz="2400" b="1" kern="1200" dirty="0" smtClean="0">
              <a:solidFill>
                <a:schemeClr val="tx1"/>
              </a:solidFill>
              <a:latin typeface="+mn-lt"/>
              <a:ea typeface="+mn-ea"/>
              <a:cs typeface="+mn-cs"/>
            </a:rPr>
            <a:t>科学性</a:t>
          </a:r>
          <a:endParaRPr lang="zh-CN" altLang="en-US" sz="2400" b="1" kern="1200" dirty="0">
            <a:solidFill>
              <a:schemeClr val="tx1"/>
            </a:solidFill>
          </a:endParaRPr>
        </a:p>
        <a:p>
          <a:pPr marL="228600" lvl="1" indent="-228600" algn="l" defTabSz="1066800">
            <a:lnSpc>
              <a:spcPct val="90000"/>
            </a:lnSpc>
            <a:spcBef>
              <a:spcPct val="0"/>
            </a:spcBef>
            <a:spcAft>
              <a:spcPct val="15000"/>
            </a:spcAft>
            <a:buChar char="••"/>
          </a:pPr>
          <a:r>
            <a:rPr lang="zh-CN" altLang="en-US" sz="2400" b="1" kern="1200" dirty="0" smtClean="0">
              <a:solidFill>
                <a:schemeClr val="tx1"/>
              </a:solidFill>
              <a:latin typeface="+mn-lt"/>
              <a:ea typeface="+mn-ea"/>
              <a:cs typeface="+mn-cs"/>
            </a:rPr>
            <a:t>权威性</a:t>
          </a:r>
          <a:endParaRPr lang="zh-CN" altLang="en-US" sz="2400" b="1" kern="1200" dirty="0">
            <a:solidFill>
              <a:schemeClr val="tx1"/>
            </a:solidFill>
          </a:endParaRPr>
        </a:p>
      </dsp:txBody>
      <dsp:txXfrm>
        <a:off x="3754007" y="757358"/>
        <a:ext cx="1979206" cy="1869659"/>
      </dsp:txXfrm>
    </dsp:sp>
    <dsp:sp modelId="{AB0E3EE5-8FC9-474C-892A-A801532053E5}">
      <dsp:nvSpPr>
        <dsp:cNvPr id="0" name=""/>
        <dsp:cNvSpPr/>
      </dsp:nvSpPr>
      <dsp:spPr>
        <a:xfrm>
          <a:off x="2606497" y="1124387"/>
          <a:ext cx="1069445" cy="1069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chemeClr val="tx1"/>
              </a:solidFill>
            </a:rPr>
            <a:t>检测</a:t>
          </a:r>
          <a:endParaRPr lang="zh-CN" altLang="en-US" sz="2400" b="1" kern="1200" dirty="0">
            <a:solidFill>
              <a:schemeClr val="tx1"/>
            </a:solidFill>
          </a:endParaRPr>
        </a:p>
      </dsp:txBody>
      <dsp:txXfrm>
        <a:off x="2606497" y="1124387"/>
        <a:ext cx="1069445" cy="1069445"/>
      </dsp:txXfrm>
    </dsp:sp>
    <dsp:sp modelId="{13E8A5A3-5BD0-4B17-B4D6-C7977F04CB0E}">
      <dsp:nvSpPr>
        <dsp:cNvPr id="0" name=""/>
        <dsp:cNvSpPr/>
      </dsp:nvSpPr>
      <dsp:spPr>
        <a:xfrm>
          <a:off x="6427780" y="757358"/>
          <a:ext cx="2138890" cy="1869659"/>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15240" rIns="30480" bIns="152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chemeClr val="tx1"/>
              </a:solidFill>
            </a:rPr>
            <a:t>直接</a:t>
          </a:r>
          <a:endParaRPr lang="en-US" altLang="zh-CN" sz="2400" b="1" kern="1200" dirty="0" smtClean="0">
            <a:solidFill>
              <a:schemeClr val="tx1"/>
            </a:solidFill>
          </a:endParaRPr>
        </a:p>
        <a:p>
          <a:pPr lvl="0" algn="ctr" defTabSz="1066800">
            <a:lnSpc>
              <a:spcPct val="90000"/>
            </a:lnSpc>
            <a:spcBef>
              <a:spcPct val="0"/>
            </a:spcBef>
            <a:spcAft>
              <a:spcPct val="35000"/>
            </a:spcAft>
          </a:pPr>
          <a:r>
            <a:rPr lang="zh-CN" altLang="en-US" sz="2400" b="1" kern="1200" dirty="0" smtClean="0">
              <a:solidFill>
                <a:schemeClr val="tx1"/>
              </a:solidFill>
            </a:rPr>
            <a:t>依据</a:t>
          </a:r>
          <a:endParaRPr lang="zh-CN" altLang="en-US" sz="2400" b="1" kern="1200" dirty="0">
            <a:solidFill>
              <a:schemeClr val="tx1"/>
            </a:solidFill>
          </a:endParaRPr>
        </a:p>
      </dsp:txBody>
      <dsp:txXfrm>
        <a:off x="6962503" y="757358"/>
        <a:ext cx="1604168" cy="1869659"/>
      </dsp:txXfrm>
    </dsp:sp>
    <dsp:sp modelId="{7891A234-9333-4BC9-94E2-3BF06F370D71}">
      <dsp:nvSpPr>
        <dsp:cNvPr id="0" name=""/>
        <dsp:cNvSpPr/>
      </dsp:nvSpPr>
      <dsp:spPr>
        <a:xfrm>
          <a:off x="5742432" y="1176619"/>
          <a:ext cx="1121773" cy="1069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chemeClr val="tx1"/>
              </a:solidFill>
            </a:rPr>
            <a:t>验收评估</a:t>
          </a:r>
          <a:endParaRPr lang="en-US" altLang="zh-CN" sz="2400" b="1" kern="1200" dirty="0" smtClean="0">
            <a:solidFill>
              <a:schemeClr val="tx1"/>
            </a:solidFill>
          </a:endParaRPr>
        </a:p>
      </dsp:txBody>
      <dsp:txXfrm>
        <a:off x="5742432" y="1176619"/>
        <a:ext cx="1121773" cy="106944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2D46D49-B30A-490D-B286-5B5095042E20}">
      <dsp:nvSpPr>
        <dsp:cNvPr id="0" name=""/>
        <dsp:cNvSpPr/>
      </dsp:nvSpPr>
      <dsp:spPr>
        <a:xfrm>
          <a:off x="1455253" y="70234"/>
          <a:ext cx="6567987" cy="1759911"/>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685"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zh-CN" altLang="en-US" sz="3100" kern="1200" dirty="0" smtClean="0"/>
            <a:t>制度 人员 方案</a:t>
          </a:r>
          <a:endParaRPr lang="zh-CN" altLang="en-US" sz="3100" kern="1200" dirty="0"/>
        </a:p>
        <a:p>
          <a:pPr marL="285750" lvl="1" indent="-285750" algn="l" defTabSz="1377950">
            <a:lnSpc>
              <a:spcPct val="90000"/>
            </a:lnSpc>
            <a:spcBef>
              <a:spcPct val="0"/>
            </a:spcBef>
            <a:spcAft>
              <a:spcPct val="15000"/>
            </a:spcAft>
            <a:buChar char="••"/>
          </a:pPr>
          <a:r>
            <a:rPr lang="zh-CN" altLang="en-US" sz="3100" kern="1200" dirty="0" smtClean="0"/>
            <a:t>机具 资料</a:t>
          </a:r>
          <a:endParaRPr lang="zh-CN" altLang="en-US" sz="3100" kern="1200" dirty="0"/>
        </a:p>
      </dsp:txBody>
      <dsp:txXfrm>
        <a:off x="1455253" y="70234"/>
        <a:ext cx="6567987" cy="1759911"/>
      </dsp:txXfrm>
    </dsp:sp>
    <dsp:sp modelId="{1EB8E7B0-A036-4250-A966-AF7116C81738}">
      <dsp:nvSpPr>
        <dsp:cNvPr id="0" name=""/>
        <dsp:cNvSpPr/>
      </dsp:nvSpPr>
      <dsp:spPr>
        <a:xfrm>
          <a:off x="0" y="72000"/>
          <a:ext cx="1450110" cy="189758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zh-CN" altLang="en-US" sz="3900" kern="1200" dirty="0" smtClean="0"/>
            <a:t>常见</a:t>
          </a:r>
          <a:endParaRPr lang="en-US" altLang="zh-CN" sz="3900" kern="1200" dirty="0" smtClean="0"/>
        </a:p>
        <a:p>
          <a:pPr lvl="0" algn="ctr" defTabSz="1733550">
            <a:lnSpc>
              <a:spcPct val="90000"/>
            </a:lnSpc>
            <a:spcBef>
              <a:spcPct val="0"/>
            </a:spcBef>
            <a:spcAft>
              <a:spcPct val="35000"/>
            </a:spcAft>
          </a:pPr>
          <a:r>
            <a:rPr lang="zh-CN" altLang="en-US" sz="3900" kern="1200" dirty="0" smtClean="0"/>
            <a:t>问题</a:t>
          </a:r>
          <a:endParaRPr lang="zh-CN" altLang="en-US" sz="3900" kern="1200" dirty="0"/>
        </a:p>
      </dsp:txBody>
      <dsp:txXfrm>
        <a:off x="0" y="72000"/>
        <a:ext cx="1450110" cy="1897581"/>
      </dsp:txXfrm>
    </dsp:sp>
    <dsp:sp modelId="{67C716E0-C0CE-466C-A2BF-17D92861795D}">
      <dsp:nvSpPr>
        <dsp:cNvPr id="0" name=""/>
        <dsp:cNvSpPr/>
      </dsp:nvSpPr>
      <dsp:spPr>
        <a:xfrm>
          <a:off x="1460130" y="2086900"/>
          <a:ext cx="6568247" cy="1975700"/>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685"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zh-CN" altLang="en-US" sz="3100" kern="1200" dirty="0" smtClean="0"/>
            <a:t>国家法律  法规  部门规章  文件</a:t>
          </a:r>
          <a:endParaRPr lang="zh-CN" altLang="en-US" sz="3100" kern="1200" dirty="0"/>
        </a:p>
        <a:p>
          <a:pPr marL="285750" lvl="1" indent="-285750" algn="l" defTabSz="1377950">
            <a:lnSpc>
              <a:spcPct val="90000"/>
            </a:lnSpc>
            <a:spcBef>
              <a:spcPct val="0"/>
            </a:spcBef>
            <a:spcAft>
              <a:spcPct val="15000"/>
            </a:spcAft>
            <a:buChar char="••"/>
          </a:pPr>
          <a:r>
            <a:rPr lang="zh-CN" altLang="en-US" sz="3100" kern="1200" dirty="0" smtClean="0"/>
            <a:t>地方性法规  文件</a:t>
          </a:r>
          <a:endParaRPr lang="zh-CN" altLang="en-US" sz="3100" kern="1200" dirty="0"/>
        </a:p>
      </dsp:txBody>
      <dsp:txXfrm>
        <a:off x="1460130" y="2086900"/>
        <a:ext cx="6568247" cy="1975700"/>
      </dsp:txXfrm>
    </dsp:sp>
    <dsp:sp modelId="{CA42FAF8-69AB-42EE-B5B7-B731C9E42A60}">
      <dsp:nvSpPr>
        <dsp:cNvPr id="0" name=""/>
        <dsp:cNvSpPr/>
      </dsp:nvSpPr>
      <dsp:spPr>
        <a:xfrm>
          <a:off x="6" y="2088235"/>
          <a:ext cx="1460123" cy="197303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zh-CN" altLang="en-US" sz="3900" kern="1200" dirty="0" smtClean="0"/>
            <a:t>相关</a:t>
          </a:r>
          <a:endParaRPr lang="en-US" altLang="zh-CN" sz="3900" kern="1200" dirty="0" smtClean="0"/>
        </a:p>
        <a:p>
          <a:pPr lvl="0" algn="ctr" defTabSz="1733550">
            <a:lnSpc>
              <a:spcPct val="90000"/>
            </a:lnSpc>
            <a:spcBef>
              <a:spcPct val="0"/>
            </a:spcBef>
            <a:spcAft>
              <a:spcPct val="35000"/>
            </a:spcAft>
          </a:pPr>
          <a:r>
            <a:rPr lang="zh-CN" altLang="en-US" sz="3900" kern="1200" dirty="0" smtClean="0"/>
            <a:t>规定</a:t>
          </a:r>
          <a:endParaRPr lang="zh-CN" altLang="en-US" sz="3900" kern="1200" dirty="0"/>
        </a:p>
      </dsp:txBody>
      <dsp:txXfrm>
        <a:off x="6" y="2088235"/>
        <a:ext cx="1460123" cy="197303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DC2189E-448A-4A40-821C-64C416AB36F5}" type="datetimeFigureOut">
              <a:rPr lang="zh-CN" altLang="en-US" smtClean="0"/>
              <a:pPr/>
              <a:t>2022/10/14 Friday</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B1F1EB3-2031-49B0-8158-B6429DCD8AC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BB3EAD-8472-4817-B3DB-F5E45A01709F}" type="datetimeFigureOut">
              <a:rPr lang="zh-CN" altLang="en-US" smtClean="0"/>
              <a:pPr/>
              <a:t>2022/10/14 Friday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FF0D60-DD8C-4AB3-8D4F-A2D44B1B412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zh-CN" sz="1200" kern="1200" dirty="0" smtClean="0">
                <a:solidFill>
                  <a:schemeClr val="tx1"/>
                </a:solidFill>
                <a:latin typeface="+mn-lt"/>
                <a:ea typeface="+mn-ea"/>
                <a:cs typeface="+mn-cs"/>
              </a:rPr>
              <a:t>工程材料质量的优劣是工程质量的基本要素，而材料检验则是现场材料质量控制的重要保障</a:t>
            </a:r>
            <a:endParaRPr lang="zh-CN" altLang="en-US" dirty="0"/>
          </a:p>
        </p:txBody>
      </p:sp>
      <p:sp>
        <p:nvSpPr>
          <p:cNvPr id="4" name="灯片编号占位符 3"/>
          <p:cNvSpPr>
            <a:spLocks noGrp="1"/>
          </p:cNvSpPr>
          <p:nvPr>
            <p:ph type="sldNum" sz="quarter" idx="10"/>
          </p:nvPr>
        </p:nvSpPr>
        <p:spPr/>
        <p:txBody>
          <a:bodyPr/>
          <a:lstStyle/>
          <a:p>
            <a:fld id="{36FF0D60-DD8C-4AB3-8D4F-A2D44B1B4126}" type="slidenum">
              <a:rPr lang="zh-CN" altLang="en-US" smtClean="0"/>
              <a:pPr/>
              <a:t>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zh-CN" sz="1200" kern="1200" dirty="0" smtClean="0">
                <a:solidFill>
                  <a:schemeClr val="tx1"/>
                </a:solidFill>
                <a:latin typeface="+mn-lt"/>
                <a:ea typeface="+mn-ea"/>
                <a:cs typeface="+mn-cs"/>
              </a:rPr>
              <a:t>为保证检验工作科学、公正、准确</a:t>
            </a:r>
            <a:endParaRPr lang="zh-CN" altLang="en-US" dirty="0"/>
          </a:p>
        </p:txBody>
      </p:sp>
      <p:sp>
        <p:nvSpPr>
          <p:cNvPr id="4" name="灯片编号占位符 3"/>
          <p:cNvSpPr>
            <a:spLocks noGrp="1"/>
          </p:cNvSpPr>
          <p:nvPr>
            <p:ph type="sldNum" sz="quarter" idx="10"/>
          </p:nvPr>
        </p:nvSpPr>
        <p:spPr/>
        <p:txBody>
          <a:bodyPr/>
          <a:lstStyle/>
          <a:p>
            <a:fld id="{36FF0D60-DD8C-4AB3-8D4F-A2D44B1B4126}" type="slidenum">
              <a:rPr lang="zh-CN" altLang="en-US" smtClean="0"/>
              <a:pPr/>
              <a:t>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smtClean="0">
                <a:solidFill>
                  <a:schemeClr val="tx1"/>
                </a:solidFill>
                <a:latin typeface="+mn-lt"/>
                <a:ea typeface="+mn-ea"/>
                <a:cs typeface="+mn-cs"/>
              </a:rPr>
              <a:t>实践证明，见证取样和送检工作为保证建设工程质量检测公证性、科学性、权威性的首要环节，为工程质量的验收、评估提供了直接依据，对提高工程质量，实现质量目标起到了重要作用。</a:t>
            </a:r>
          </a:p>
          <a:p>
            <a:endParaRPr lang="zh-CN" altLang="en-US" dirty="0"/>
          </a:p>
        </p:txBody>
      </p:sp>
      <p:sp>
        <p:nvSpPr>
          <p:cNvPr id="4" name="灯片编号占位符 3"/>
          <p:cNvSpPr>
            <a:spLocks noGrp="1"/>
          </p:cNvSpPr>
          <p:nvPr>
            <p:ph type="sldNum" sz="quarter" idx="10"/>
          </p:nvPr>
        </p:nvSpPr>
        <p:spPr/>
        <p:txBody>
          <a:bodyPr/>
          <a:lstStyle/>
          <a:p>
            <a:fld id="{36FF0D60-DD8C-4AB3-8D4F-A2D44B1B4126}" type="slidenum">
              <a:rPr lang="zh-CN" altLang="en-US" smtClean="0"/>
              <a:pPr/>
              <a:t>4</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6FF0D60-DD8C-4AB3-8D4F-A2D44B1B4126}" type="slidenum">
              <a:rPr lang="zh-CN" altLang="en-US" smtClean="0"/>
              <a:pPr/>
              <a:t>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2" name="Group 2"/>
          <p:cNvGrpSpPr>
            <a:grpSpLocks/>
          </p:cNvGrpSpPr>
          <p:nvPr/>
        </p:nvGrpSpPr>
        <p:grpSpPr bwMode="auto">
          <a:xfrm>
            <a:off x="0" y="2438400"/>
            <a:ext cx="9009063" cy="1052513"/>
            <a:chOff x="0" y="1536"/>
            <a:chExt cx="5675" cy="663"/>
          </a:xfrm>
        </p:grpSpPr>
        <p:grpSp>
          <p:nvGrpSpPr>
            <p:cNvPr id="3"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eaLnBrk="1" fontAlgn="base" hangingPunct="1">
                  <a:spcBef>
                    <a:spcPct val="0"/>
                  </a:spcBef>
                  <a:spcAft>
                    <a:spcPct val="0"/>
                  </a:spcAft>
                </a:pPr>
                <a:endParaRPr lang="zh-CN" altLang="en-US" smtClean="0">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eaLnBrk="1" fontAlgn="base" hangingPunct="1">
                  <a:spcBef>
                    <a:spcPct val="0"/>
                  </a:spcBef>
                  <a:spcAft>
                    <a:spcPct val="0"/>
                  </a:spcAft>
                </a:pPr>
                <a:endParaRPr lang="zh-CN" altLang="en-US" smtClean="0">
                  <a:solidFill>
                    <a:srgbClr val="000000"/>
                  </a:solidFill>
                </a:endParaRPr>
              </a:p>
            </p:txBody>
          </p:sp>
        </p:grpSp>
        <p:grpSp>
          <p:nvGrpSpPr>
            <p:cNvPr id="4"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eaLnBrk="1" fontAlgn="base" hangingPunct="1">
                  <a:spcBef>
                    <a:spcPct val="0"/>
                  </a:spcBef>
                  <a:spcAft>
                    <a:spcPct val="0"/>
                  </a:spcAft>
                </a:pPr>
                <a:endParaRPr lang="zh-CN" altLang="en-US" smtClean="0">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eaLnBrk="1" fontAlgn="base" hangingPunct="1">
                  <a:spcBef>
                    <a:spcPct val="0"/>
                  </a:spcBef>
                  <a:spcAft>
                    <a:spcPct val="0"/>
                  </a:spcAft>
                </a:pPr>
                <a:endParaRPr lang="zh-CN" altLang="en-US" smtClean="0">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eaLnBrk="1" fontAlgn="base" hangingPunct="1">
                <a:spcBef>
                  <a:spcPct val="0"/>
                </a:spcBef>
                <a:spcAft>
                  <a:spcPct val="0"/>
                </a:spcAft>
              </a:pPr>
              <a:endParaRPr lang="zh-CN" altLang="en-US" smtClean="0">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eaLnBrk="1" fontAlgn="base" hangingPunct="1">
                <a:spcBef>
                  <a:spcPct val="0"/>
                </a:spcBef>
                <a:spcAft>
                  <a:spcPct val="0"/>
                </a:spcAft>
              </a:pPr>
              <a:endParaRPr lang="zh-CN" altLang="en-US" smtClean="0">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eaLnBrk="1" fontAlgn="base" hangingPunct="1">
                <a:spcBef>
                  <a:spcPct val="0"/>
                </a:spcBef>
                <a:spcAft>
                  <a:spcPct val="0"/>
                </a:spcAft>
              </a:pPr>
              <a:endParaRPr lang="zh-CN" altLang="en-US" smtClean="0">
                <a:solidFill>
                  <a:srgbClr val="000000"/>
                </a:solidFill>
              </a:endParaRPr>
            </a:p>
          </p:txBody>
        </p:sp>
      </p:grpSp>
      <p:grpSp>
        <p:nvGrpSpPr>
          <p:cNvPr id="5" name="Group 18"/>
          <p:cNvGrpSpPr>
            <a:grpSpLocks/>
          </p:cNvGrpSpPr>
          <p:nvPr/>
        </p:nvGrpSpPr>
        <p:grpSpPr bwMode="auto">
          <a:xfrm>
            <a:off x="5867400" y="381000"/>
            <a:ext cx="2895600" cy="669925"/>
            <a:chOff x="4272" y="3847"/>
            <a:chExt cx="1344" cy="319"/>
          </a:xfrm>
        </p:grpSpPr>
        <p:pic>
          <p:nvPicPr>
            <p:cNvPr id="15" name="Picture 19" descr="logo"/>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4272" y="3847"/>
              <a:ext cx="336" cy="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 name="Text Box 20"/>
            <p:cNvSpPr txBox="1">
              <a:spLocks noChangeArrowheads="1"/>
            </p:cNvSpPr>
            <p:nvPr userDrawn="1"/>
          </p:nvSpPr>
          <p:spPr bwMode="auto">
            <a:xfrm>
              <a:off x="4608" y="3875"/>
              <a:ext cx="1008" cy="203"/>
            </a:xfrm>
            <a:prstGeom prst="rect">
              <a:avLst/>
            </a:prstGeom>
            <a:noFill/>
            <a:ln>
              <a:noFill/>
            </a:ln>
            <a:effectLst/>
            <a:extLst/>
          </p:spPr>
          <p:txBody>
            <a:bodyPr>
              <a:spAutoFit/>
            </a:bodyPr>
            <a:lstStyle/>
            <a:p>
              <a:pPr fontAlgn="base">
                <a:spcBef>
                  <a:spcPct val="50000"/>
                </a:spcBef>
                <a:spcAft>
                  <a:spcPct val="0"/>
                </a:spcAft>
                <a:defRPr/>
              </a:pPr>
              <a:r>
                <a:rPr lang="zh-CN" altLang="en-US" sz="2200" b="1">
                  <a:solidFill>
                    <a:srgbClr val="FF0000"/>
                  </a:solidFill>
                  <a:effectLst>
                    <a:outerShdw blurRad="38100" dist="38100" dir="2700000" algn="tl">
                      <a:srgbClr val="C0C0C0"/>
                    </a:outerShdw>
                  </a:effectLst>
                </a:rPr>
                <a:t>南京轨道监督</a:t>
              </a:r>
            </a:p>
          </p:txBody>
        </p:sp>
        <p:sp>
          <p:nvSpPr>
            <p:cNvPr id="17" name="Line 21"/>
            <p:cNvSpPr>
              <a:spLocks noChangeShapeType="1"/>
            </p:cNvSpPr>
            <p:nvPr userDrawn="1"/>
          </p:nvSpPr>
          <p:spPr bwMode="auto">
            <a:xfrm>
              <a:off x="4648" y="4086"/>
              <a:ext cx="816" cy="0"/>
            </a:xfrm>
            <a:prstGeom prst="line">
              <a:avLst/>
            </a:prstGeom>
            <a:noFill/>
            <a:ln w="19050">
              <a:solidFill>
                <a:srgbClr val="FF0000"/>
              </a:solidFill>
              <a:round/>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zh-CN" altLang="en-US" smtClean="0">
                <a:solidFill>
                  <a:srgbClr val="000000"/>
                </a:solidFill>
              </a:endParaRPr>
            </a:p>
          </p:txBody>
        </p:sp>
        <p:sp>
          <p:nvSpPr>
            <p:cNvPr id="18" name="Line 22"/>
            <p:cNvSpPr>
              <a:spLocks noChangeShapeType="1"/>
            </p:cNvSpPr>
            <p:nvPr userDrawn="1"/>
          </p:nvSpPr>
          <p:spPr bwMode="auto">
            <a:xfrm>
              <a:off x="4648" y="4113"/>
              <a:ext cx="816" cy="0"/>
            </a:xfrm>
            <a:prstGeom prst="line">
              <a:avLst/>
            </a:prstGeom>
            <a:noFill/>
            <a:ln w="19050">
              <a:solidFill>
                <a:srgbClr val="FF0000"/>
              </a:solidFill>
              <a:round/>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zh-CN" altLang="en-US" smtClean="0">
                <a:solidFill>
                  <a:srgbClr val="000000"/>
                </a:solidFill>
              </a:endParaRPr>
            </a:p>
          </p:txBody>
        </p:sp>
      </p:grpSp>
      <p:sp>
        <p:nvSpPr>
          <p:cNvPr id="188428" name="Rectangle 12"/>
          <p:cNvSpPr>
            <a:spLocks noGrp="1" noChangeArrowheads="1"/>
          </p:cNvSpPr>
          <p:nvPr>
            <p:ph type="ctrTitle"/>
          </p:nvPr>
        </p:nvSpPr>
        <p:spPr>
          <a:xfrm>
            <a:off x="990600" y="1676400"/>
            <a:ext cx="7772400" cy="1462088"/>
          </a:xfrm>
        </p:spPr>
        <p:txBody>
          <a:bodyPr/>
          <a:lstStyle>
            <a:lvl1pPr>
              <a:defRPr/>
            </a:lvl1pPr>
          </a:lstStyle>
          <a:p>
            <a:pPr lvl="0"/>
            <a:r>
              <a:rPr lang="zh-CN" altLang="en-US" noProof="0" smtClean="0"/>
              <a:t>单击此处编辑母版标题样式</a:t>
            </a:r>
          </a:p>
        </p:txBody>
      </p:sp>
      <p:sp>
        <p:nvSpPr>
          <p:cNvPr id="18842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zh-CN" altLang="en-US" noProof="0" smtClean="0"/>
              <a:t>单击此处编辑母版副标题样式</a:t>
            </a:r>
          </a:p>
        </p:txBody>
      </p:sp>
      <p:sp>
        <p:nvSpPr>
          <p:cNvPr id="19"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fld id="{530820CF-B880-4189-942D-D702A7CBA730}" type="datetimeFigureOut">
              <a:rPr lang="zh-CN" altLang="en-US" smtClean="0"/>
              <a:pPr/>
              <a:t>2022/10/14 Friday</a:t>
            </a:fld>
            <a:endParaRPr lang="zh-CN" altLang="en-US"/>
          </a:p>
        </p:txBody>
      </p:sp>
      <p:sp>
        <p:nvSpPr>
          <p:cNvPr id="20"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endParaRPr lang="zh-CN" altLang="en-US"/>
          </a:p>
        </p:txBody>
      </p:sp>
      <p:sp>
        <p:nvSpPr>
          <p:cNvPr id="21" name="Rectangle 16"/>
          <p:cNvSpPr>
            <a:spLocks noGrp="1" noChangeArrowheads="1"/>
          </p:cNvSpPr>
          <p:nvPr>
            <p:ph type="sldNum" sz="quarter" idx="12"/>
          </p:nvPr>
        </p:nvSpPr>
        <p:spPr>
          <a:xfrm>
            <a:off x="6858000" y="6248400"/>
            <a:ext cx="1905000" cy="457200"/>
          </a:xfrm>
        </p:spPr>
        <p:txBody>
          <a:bodyPr/>
          <a:lstStyle>
            <a:lvl1pPr>
              <a:defRPr sz="1400">
                <a:solidFill>
                  <a:schemeClr val="bg2"/>
                </a:solidFill>
                <a:ea typeface="+mn-ea"/>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xmlns="" val="3818049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fld id="{530820CF-B880-4189-942D-D702A7CBA730}" type="datetimeFigureOut">
              <a:rPr lang="zh-CN" altLang="en-US" smtClean="0"/>
              <a:pPr/>
              <a:t>2022/10/14 Friday</a:t>
            </a:fld>
            <a:endParaRPr lang="zh-CN" altLang="en-US"/>
          </a:p>
        </p:txBody>
      </p:sp>
      <p:sp>
        <p:nvSpPr>
          <p:cNvPr id="5" name="Rectangle 12"/>
          <p:cNvSpPr>
            <a:spLocks noGrp="1" noChangeArrowheads="1"/>
          </p:cNvSpPr>
          <p:nvPr>
            <p:ph type="ftr" sz="quarter" idx="11"/>
          </p:nvPr>
        </p:nvSpPr>
        <p:spPr>
          <a:ln/>
        </p:spPr>
        <p:txBody>
          <a:bodyPr/>
          <a:lstStyle>
            <a:lvl1pPr>
              <a:defRPr/>
            </a:lvl1pPr>
          </a:lstStyle>
          <a:p>
            <a:endParaRPr lang="zh-CN" altLang="en-US"/>
          </a:p>
        </p:txBody>
      </p:sp>
      <p:sp>
        <p:nvSpPr>
          <p:cNvPr id="6" name="Rectangle 13"/>
          <p:cNvSpPr>
            <a:spLocks noGrp="1" noChangeArrowheads="1"/>
          </p:cNvSpPr>
          <p:nvPr>
            <p:ph type="sldNum" sz="quarter" idx="12"/>
          </p:nvPr>
        </p:nvSpPr>
        <p:spPr>
          <a:ln/>
        </p:spPr>
        <p:txBody>
          <a:bodyPr/>
          <a:lstStyle>
            <a:lvl1pPr>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xmlns="" val="2221406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050" y="214313"/>
            <a:ext cx="1951038" cy="5918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150938" y="214313"/>
            <a:ext cx="5700712" cy="5918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fld id="{530820CF-B880-4189-942D-D702A7CBA730}" type="datetimeFigureOut">
              <a:rPr lang="zh-CN" altLang="en-US" smtClean="0"/>
              <a:pPr/>
              <a:t>2022/10/14 Friday</a:t>
            </a:fld>
            <a:endParaRPr lang="zh-CN" altLang="en-US"/>
          </a:p>
        </p:txBody>
      </p:sp>
      <p:sp>
        <p:nvSpPr>
          <p:cNvPr id="5" name="Rectangle 12"/>
          <p:cNvSpPr>
            <a:spLocks noGrp="1" noChangeArrowheads="1"/>
          </p:cNvSpPr>
          <p:nvPr>
            <p:ph type="ftr" sz="quarter" idx="11"/>
          </p:nvPr>
        </p:nvSpPr>
        <p:spPr>
          <a:ln/>
        </p:spPr>
        <p:txBody>
          <a:bodyPr/>
          <a:lstStyle>
            <a:lvl1pPr>
              <a:defRPr/>
            </a:lvl1pPr>
          </a:lstStyle>
          <a:p>
            <a:endParaRPr lang="zh-CN" altLang="en-US"/>
          </a:p>
        </p:txBody>
      </p:sp>
      <p:sp>
        <p:nvSpPr>
          <p:cNvPr id="6" name="Rectangle 13"/>
          <p:cNvSpPr>
            <a:spLocks noGrp="1" noChangeArrowheads="1"/>
          </p:cNvSpPr>
          <p:nvPr>
            <p:ph type="sldNum" sz="quarter" idx="12"/>
          </p:nvPr>
        </p:nvSpPr>
        <p:spPr>
          <a:ln/>
        </p:spPr>
        <p:txBody>
          <a:bodyPr/>
          <a:lstStyle>
            <a:lvl1pPr>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xmlns="" val="183747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4" name="Group 18"/>
          <p:cNvGrpSpPr>
            <a:grpSpLocks/>
          </p:cNvGrpSpPr>
          <p:nvPr/>
        </p:nvGrpSpPr>
        <p:grpSpPr bwMode="auto">
          <a:xfrm>
            <a:off x="6743700" y="6030913"/>
            <a:ext cx="2133600" cy="506412"/>
            <a:chOff x="4272" y="3847"/>
            <a:chExt cx="1344" cy="319"/>
          </a:xfrm>
        </p:grpSpPr>
        <p:pic>
          <p:nvPicPr>
            <p:cNvPr id="5" name="Picture 14" descr="logo"/>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4272" y="3847"/>
              <a:ext cx="336" cy="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 Box 15"/>
            <p:cNvSpPr txBox="1">
              <a:spLocks noChangeArrowheads="1"/>
            </p:cNvSpPr>
            <p:nvPr userDrawn="1"/>
          </p:nvSpPr>
          <p:spPr bwMode="auto">
            <a:xfrm>
              <a:off x="4608" y="3875"/>
              <a:ext cx="1008" cy="212"/>
            </a:xfrm>
            <a:prstGeom prst="rect">
              <a:avLst/>
            </a:prstGeom>
            <a:noFill/>
            <a:ln>
              <a:noFill/>
            </a:ln>
            <a:effectLst/>
            <a:extLst/>
          </p:spPr>
          <p:txBody>
            <a:bodyPr>
              <a:spAutoFit/>
            </a:bodyPr>
            <a:lstStyle/>
            <a:p>
              <a:pPr fontAlgn="base">
                <a:spcBef>
                  <a:spcPct val="50000"/>
                </a:spcBef>
                <a:spcAft>
                  <a:spcPct val="0"/>
                </a:spcAft>
                <a:defRPr/>
              </a:pPr>
              <a:r>
                <a:rPr lang="zh-CN" altLang="en-US" sz="1600" b="1" dirty="0">
                  <a:solidFill>
                    <a:srgbClr val="FF0000"/>
                  </a:solidFill>
                  <a:effectLst>
                    <a:outerShdw blurRad="38100" dist="38100" dir="2700000" algn="tl">
                      <a:srgbClr val="C0C0C0"/>
                    </a:outerShdw>
                  </a:effectLst>
                </a:rPr>
                <a:t>南京轨道监督</a:t>
              </a:r>
            </a:p>
          </p:txBody>
        </p:sp>
        <p:sp>
          <p:nvSpPr>
            <p:cNvPr id="7" name="Line 16"/>
            <p:cNvSpPr>
              <a:spLocks noChangeShapeType="1"/>
            </p:cNvSpPr>
            <p:nvPr userDrawn="1"/>
          </p:nvSpPr>
          <p:spPr bwMode="auto">
            <a:xfrm>
              <a:off x="4648" y="4086"/>
              <a:ext cx="816" cy="0"/>
            </a:xfrm>
            <a:prstGeom prst="line">
              <a:avLst/>
            </a:prstGeom>
            <a:noFill/>
            <a:ln w="19050">
              <a:solidFill>
                <a:srgbClr val="FF0000"/>
              </a:solidFill>
              <a:round/>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zh-CN" altLang="en-US" smtClean="0">
                <a:solidFill>
                  <a:srgbClr val="000000"/>
                </a:solidFill>
              </a:endParaRPr>
            </a:p>
          </p:txBody>
        </p:sp>
        <p:sp>
          <p:nvSpPr>
            <p:cNvPr id="8" name="Line 17"/>
            <p:cNvSpPr>
              <a:spLocks noChangeShapeType="1"/>
            </p:cNvSpPr>
            <p:nvPr userDrawn="1"/>
          </p:nvSpPr>
          <p:spPr bwMode="auto">
            <a:xfrm>
              <a:off x="4648" y="4113"/>
              <a:ext cx="816" cy="0"/>
            </a:xfrm>
            <a:prstGeom prst="line">
              <a:avLst/>
            </a:prstGeom>
            <a:noFill/>
            <a:ln w="19050">
              <a:solidFill>
                <a:srgbClr val="FF0000"/>
              </a:solidFill>
              <a:round/>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zh-CN" altLang="en-US" smtClean="0">
                <a:solidFill>
                  <a:srgbClr val="000000"/>
                </a:solidFill>
              </a:endParaRPr>
            </a:p>
          </p:txBody>
        </p:sp>
      </p:grpSp>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9" name="Rectangle 11"/>
          <p:cNvSpPr>
            <a:spLocks noGrp="1" noChangeArrowheads="1"/>
          </p:cNvSpPr>
          <p:nvPr>
            <p:ph type="dt" sz="half" idx="10"/>
          </p:nvPr>
        </p:nvSpPr>
        <p:spPr/>
        <p:txBody>
          <a:bodyPr/>
          <a:lstStyle>
            <a:lvl1pPr>
              <a:defRPr/>
            </a:lvl1pPr>
          </a:lstStyle>
          <a:p>
            <a:fld id="{530820CF-B880-4189-942D-D702A7CBA730}" type="datetimeFigureOut">
              <a:rPr lang="zh-CN" altLang="en-US" smtClean="0"/>
              <a:pPr/>
              <a:t>2022/10/14 Friday</a:t>
            </a:fld>
            <a:endParaRPr lang="zh-CN" altLang="en-US"/>
          </a:p>
        </p:txBody>
      </p:sp>
      <p:sp>
        <p:nvSpPr>
          <p:cNvPr id="10" name="Rectangle 12"/>
          <p:cNvSpPr>
            <a:spLocks noGrp="1" noChangeArrowheads="1"/>
          </p:cNvSpPr>
          <p:nvPr>
            <p:ph type="ftr" sz="quarter" idx="11"/>
          </p:nvPr>
        </p:nvSpPr>
        <p:spPr/>
        <p:txBody>
          <a:bodyPr/>
          <a:lstStyle>
            <a:lvl1pPr>
              <a:defRPr/>
            </a:lvl1pPr>
          </a:lstStyle>
          <a:p>
            <a:endParaRPr lang="zh-CN" altLang="en-US"/>
          </a:p>
        </p:txBody>
      </p:sp>
      <p:sp>
        <p:nvSpPr>
          <p:cNvPr id="11" name="Rectangle 13"/>
          <p:cNvSpPr>
            <a:spLocks noGrp="1" noChangeArrowheads="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xmlns="" val="940399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11"/>
          <p:cNvSpPr>
            <a:spLocks noGrp="1" noChangeArrowheads="1"/>
          </p:cNvSpPr>
          <p:nvPr>
            <p:ph type="dt" sz="half" idx="10"/>
          </p:nvPr>
        </p:nvSpPr>
        <p:spPr>
          <a:ln/>
        </p:spPr>
        <p:txBody>
          <a:bodyPr/>
          <a:lstStyle>
            <a:lvl1pPr>
              <a:defRPr/>
            </a:lvl1pPr>
          </a:lstStyle>
          <a:p>
            <a:fld id="{530820CF-B880-4189-942D-D702A7CBA730}" type="datetimeFigureOut">
              <a:rPr lang="zh-CN" altLang="en-US" smtClean="0"/>
              <a:pPr/>
              <a:t>2022/10/14 Friday</a:t>
            </a:fld>
            <a:endParaRPr lang="zh-CN" altLang="en-US"/>
          </a:p>
        </p:txBody>
      </p:sp>
      <p:sp>
        <p:nvSpPr>
          <p:cNvPr id="5" name="Rectangle 12"/>
          <p:cNvSpPr>
            <a:spLocks noGrp="1" noChangeArrowheads="1"/>
          </p:cNvSpPr>
          <p:nvPr>
            <p:ph type="ftr" sz="quarter" idx="11"/>
          </p:nvPr>
        </p:nvSpPr>
        <p:spPr>
          <a:ln/>
        </p:spPr>
        <p:txBody>
          <a:bodyPr/>
          <a:lstStyle>
            <a:lvl1pPr>
              <a:defRPr/>
            </a:lvl1pPr>
          </a:lstStyle>
          <a:p>
            <a:endParaRPr lang="zh-CN" altLang="en-US"/>
          </a:p>
        </p:txBody>
      </p:sp>
      <p:sp>
        <p:nvSpPr>
          <p:cNvPr id="6" name="Rectangle 13"/>
          <p:cNvSpPr>
            <a:spLocks noGrp="1" noChangeArrowheads="1"/>
          </p:cNvSpPr>
          <p:nvPr>
            <p:ph type="sldNum" sz="quarter" idx="12"/>
          </p:nvPr>
        </p:nvSpPr>
        <p:spPr>
          <a:ln/>
        </p:spPr>
        <p:txBody>
          <a:bodyPr/>
          <a:lstStyle>
            <a:lvl1pPr>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xmlns="" val="4158816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11"/>
          <p:cNvSpPr>
            <a:spLocks noGrp="1" noChangeArrowheads="1"/>
          </p:cNvSpPr>
          <p:nvPr>
            <p:ph type="dt" sz="half" idx="10"/>
          </p:nvPr>
        </p:nvSpPr>
        <p:spPr>
          <a:ln/>
        </p:spPr>
        <p:txBody>
          <a:bodyPr/>
          <a:lstStyle>
            <a:lvl1pPr>
              <a:defRPr/>
            </a:lvl1pPr>
          </a:lstStyle>
          <a:p>
            <a:fld id="{530820CF-B880-4189-942D-D702A7CBA730}" type="datetimeFigureOut">
              <a:rPr lang="zh-CN" altLang="en-US" smtClean="0"/>
              <a:pPr/>
              <a:t>2022/10/14 Friday</a:t>
            </a:fld>
            <a:endParaRPr lang="zh-CN" altLang="en-US"/>
          </a:p>
        </p:txBody>
      </p:sp>
      <p:sp>
        <p:nvSpPr>
          <p:cNvPr id="6" name="Rectangle 12"/>
          <p:cNvSpPr>
            <a:spLocks noGrp="1" noChangeArrowheads="1"/>
          </p:cNvSpPr>
          <p:nvPr>
            <p:ph type="ftr" sz="quarter" idx="11"/>
          </p:nvPr>
        </p:nvSpPr>
        <p:spPr>
          <a:ln/>
        </p:spPr>
        <p:txBody>
          <a:bodyPr/>
          <a:lstStyle>
            <a:lvl1pPr>
              <a:defRPr/>
            </a:lvl1pPr>
          </a:lstStyle>
          <a:p>
            <a:endParaRPr lang="zh-CN" altLang="en-US"/>
          </a:p>
        </p:txBody>
      </p:sp>
      <p:sp>
        <p:nvSpPr>
          <p:cNvPr id="7" name="Rectangle 13"/>
          <p:cNvSpPr>
            <a:spLocks noGrp="1" noChangeArrowheads="1"/>
          </p:cNvSpPr>
          <p:nvPr>
            <p:ph type="sldNum" sz="quarter" idx="12"/>
          </p:nvPr>
        </p:nvSpPr>
        <p:spPr>
          <a:ln/>
        </p:spPr>
        <p:txBody>
          <a:bodyPr/>
          <a:lstStyle>
            <a:lvl1pPr>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xmlns="" val="254134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11"/>
          <p:cNvSpPr>
            <a:spLocks noGrp="1" noChangeArrowheads="1"/>
          </p:cNvSpPr>
          <p:nvPr>
            <p:ph type="dt" sz="half" idx="10"/>
          </p:nvPr>
        </p:nvSpPr>
        <p:spPr>
          <a:ln/>
        </p:spPr>
        <p:txBody>
          <a:bodyPr/>
          <a:lstStyle>
            <a:lvl1pPr>
              <a:defRPr/>
            </a:lvl1pPr>
          </a:lstStyle>
          <a:p>
            <a:fld id="{530820CF-B880-4189-942D-D702A7CBA730}" type="datetimeFigureOut">
              <a:rPr lang="zh-CN" altLang="en-US" smtClean="0"/>
              <a:pPr/>
              <a:t>2022/10/14 Friday</a:t>
            </a:fld>
            <a:endParaRPr lang="zh-CN" altLang="en-US"/>
          </a:p>
        </p:txBody>
      </p:sp>
      <p:sp>
        <p:nvSpPr>
          <p:cNvPr id="8" name="Rectangle 12"/>
          <p:cNvSpPr>
            <a:spLocks noGrp="1" noChangeArrowheads="1"/>
          </p:cNvSpPr>
          <p:nvPr>
            <p:ph type="ftr" sz="quarter" idx="11"/>
          </p:nvPr>
        </p:nvSpPr>
        <p:spPr>
          <a:ln/>
        </p:spPr>
        <p:txBody>
          <a:bodyPr/>
          <a:lstStyle>
            <a:lvl1pPr>
              <a:defRPr/>
            </a:lvl1pPr>
          </a:lstStyle>
          <a:p>
            <a:endParaRPr lang="zh-CN" altLang="en-US"/>
          </a:p>
        </p:txBody>
      </p:sp>
      <p:sp>
        <p:nvSpPr>
          <p:cNvPr id="9" name="Rectangle 13"/>
          <p:cNvSpPr>
            <a:spLocks noGrp="1" noChangeArrowheads="1"/>
          </p:cNvSpPr>
          <p:nvPr>
            <p:ph type="sldNum" sz="quarter" idx="12"/>
          </p:nvPr>
        </p:nvSpPr>
        <p:spPr>
          <a:ln/>
        </p:spPr>
        <p:txBody>
          <a:bodyPr/>
          <a:lstStyle>
            <a:lvl1pPr>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xmlns="" val="2588453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11"/>
          <p:cNvSpPr>
            <a:spLocks noGrp="1" noChangeArrowheads="1"/>
          </p:cNvSpPr>
          <p:nvPr>
            <p:ph type="dt" sz="half" idx="10"/>
          </p:nvPr>
        </p:nvSpPr>
        <p:spPr>
          <a:ln/>
        </p:spPr>
        <p:txBody>
          <a:bodyPr/>
          <a:lstStyle>
            <a:lvl1pPr>
              <a:defRPr/>
            </a:lvl1pPr>
          </a:lstStyle>
          <a:p>
            <a:fld id="{530820CF-B880-4189-942D-D702A7CBA730}" type="datetimeFigureOut">
              <a:rPr lang="zh-CN" altLang="en-US" smtClean="0"/>
              <a:pPr/>
              <a:t>2022/10/14 Friday</a:t>
            </a:fld>
            <a:endParaRPr lang="zh-CN" altLang="en-US"/>
          </a:p>
        </p:txBody>
      </p:sp>
      <p:sp>
        <p:nvSpPr>
          <p:cNvPr id="4" name="Rectangle 12"/>
          <p:cNvSpPr>
            <a:spLocks noGrp="1" noChangeArrowheads="1"/>
          </p:cNvSpPr>
          <p:nvPr>
            <p:ph type="ftr" sz="quarter" idx="11"/>
          </p:nvPr>
        </p:nvSpPr>
        <p:spPr>
          <a:ln/>
        </p:spPr>
        <p:txBody>
          <a:bodyPr/>
          <a:lstStyle>
            <a:lvl1pPr>
              <a:defRPr/>
            </a:lvl1pPr>
          </a:lstStyle>
          <a:p>
            <a:endParaRPr lang="zh-CN" altLang="en-US"/>
          </a:p>
        </p:txBody>
      </p:sp>
      <p:sp>
        <p:nvSpPr>
          <p:cNvPr id="5" name="Rectangle 13"/>
          <p:cNvSpPr>
            <a:spLocks noGrp="1" noChangeArrowheads="1"/>
          </p:cNvSpPr>
          <p:nvPr>
            <p:ph type="sldNum" sz="quarter" idx="12"/>
          </p:nvPr>
        </p:nvSpPr>
        <p:spPr>
          <a:ln/>
        </p:spPr>
        <p:txBody>
          <a:bodyPr/>
          <a:lstStyle>
            <a:lvl1pPr>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xmlns="" val="3155092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fld id="{530820CF-B880-4189-942D-D702A7CBA730}" type="datetimeFigureOut">
              <a:rPr lang="zh-CN" altLang="en-US" smtClean="0"/>
              <a:pPr/>
              <a:t>2022/10/14 Friday</a:t>
            </a:fld>
            <a:endParaRPr lang="zh-CN" altLang="en-US"/>
          </a:p>
        </p:txBody>
      </p:sp>
      <p:sp>
        <p:nvSpPr>
          <p:cNvPr id="3" name="Rectangle 12"/>
          <p:cNvSpPr>
            <a:spLocks noGrp="1" noChangeArrowheads="1"/>
          </p:cNvSpPr>
          <p:nvPr>
            <p:ph type="ftr" sz="quarter" idx="11"/>
          </p:nvPr>
        </p:nvSpPr>
        <p:spPr>
          <a:ln/>
        </p:spPr>
        <p:txBody>
          <a:bodyPr/>
          <a:lstStyle>
            <a:lvl1pPr>
              <a:defRPr/>
            </a:lvl1pPr>
          </a:lstStyle>
          <a:p>
            <a:endParaRPr lang="zh-CN" altLang="en-US"/>
          </a:p>
        </p:txBody>
      </p:sp>
      <p:sp>
        <p:nvSpPr>
          <p:cNvPr id="4" name="Rectangle 13"/>
          <p:cNvSpPr>
            <a:spLocks noGrp="1" noChangeArrowheads="1"/>
          </p:cNvSpPr>
          <p:nvPr>
            <p:ph type="sldNum" sz="quarter" idx="12"/>
          </p:nvPr>
        </p:nvSpPr>
        <p:spPr>
          <a:ln/>
        </p:spPr>
        <p:txBody>
          <a:bodyPr/>
          <a:lstStyle>
            <a:lvl1pPr>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xmlns="" val="301150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fld id="{530820CF-B880-4189-942D-D702A7CBA730}" type="datetimeFigureOut">
              <a:rPr lang="zh-CN" altLang="en-US" smtClean="0"/>
              <a:pPr/>
              <a:t>2022/10/14 Friday</a:t>
            </a:fld>
            <a:endParaRPr lang="zh-CN" altLang="en-US"/>
          </a:p>
        </p:txBody>
      </p:sp>
      <p:sp>
        <p:nvSpPr>
          <p:cNvPr id="6" name="Rectangle 12"/>
          <p:cNvSpPr>
            <a:spLocks noGrp="1" noChangeArrowheads="1"/>
          </p:cNvSpPr>
          <p:nvPr>
            <p:ph type="ftr" sz="quarter" idx="11"/>
          </p:nvPr>
        </p:nvSpPr>
        <p:spPr>
          <a:ln/>
        </p:spPr>
        <p:txBody>
          <a:bodyPr/>
          <a:lstStyle>
            <a:lvl1pPr>
              <a:defRPr/>
            </a:lvl1pPr>
          </a:lstStyle>
          <a:p>
            <a:endParaRPr lang="zh-CN" altLang="en-US"/>
          </a:p>
        </p:txBody>
      </p:sp>
      <p:sp>
        <p:nvSpPr>
          <p:cNvPr id="7" name="Rectangle 13"/>
          <p:cNvSpPr>
            <a:spLocks noGrp="1" noChangeArrowheads="1"/>
          </p:cNvSpPr>
          <p:nvPr>
            <p:ph type="sldNum" sz="quarter" idx="12"/>
          </p:nvPr>
        </p:nvSpPr>
        <p:spPr>
          <a:ln/>
        </p:spPr>
        <p:txBody>
          <a:bodyPr/>
          <a:lstStyle>
            <a:lvl1pPr>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xmlns="" val="2184010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fld id="{530820CF-B880-4189-942D-D702A7CBA730}" type="datetimeFigureOut">
              <a:rPr lang="zh-CN" altLang="en-US" smtClean="0"/>
              <a:pPr/>
              <a:t>2022/10/14 Friday</a:t>
            </a:fld>
            <a:endParaRPr lang="zh-CN" altLang="en-US"/>
          </a:p>
        </p:txBody>
      </p:sp>
      <p:sp>
        <p:nvSpPr>
          <p:cNvPr id="6" name="Rectangle 12"/>
          <p:cNvSpPr>
            <a:spLocks noGrp="1" noChangeArrowheads="1"/>
          </p:cNvSpPr>
          <p:nvPr>
            <p:ph type="ftr" sz="quarter" idx="11"/>
          </p:nvPr>
        </p:nvSpPr>
        <p:spPr>
          <a:ln/>
        </p:spPr>
        <p:txBody>
          <a:bodyPr/>
          <a:lstStyle>
            <a:lvl1pPr>
              <a:defRPr/>
            </a:lvl1pPr>
          </a:lstStyle>
          <a:p>
            <a:endParaRPr lang="zh-CN" altLang="en-US"/>
          </a:p>
        </p:txBody>
      </p:sp>
      <p:sp>
        <p:nvSpPr>
          <p:cNvPr id="7" name="Rectangle 13"/>
          <p:cNvSpPr>
            <a:spLocks noGrp="1" noChangeArrowheads="1"/>
          </p:cNvSpPr>
          <p:nvPr>
            <p:ph type="sldNum" sz="quarter" idx="12"/>
          </p:nvPr>
        </p:nvSpPr>
        <p:spPr>
          <a:ln/>
        </p:spPr>
        <p:txBody>
          <a:bodyPr/>
          <a:lstStyle>
            <a:lvl1pPr>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xmlns="" val="1824683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algn="ctr" eaLnBrk="1" fontAlgn="base" hangingPunct="1">
              <a:spcBef>
                <a:spcPct val="0"/>
              </a:spcBef>
              <a:spcAft>
                <a:spcPct val="0"/>
              </a:spcAft>
            </a:pPr>
            <a:endParaRPr kumimoji="1" lang="zh-CN" altLang="zh-CN" sz="2400" smtClean="0">
              <a:solidFill>
                <a:srgbClr val="000000"/>
              </a:solidFill>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algn="ctr" eaLnBrk="1" fontAlgn="base" hangingPunct="1">
              <a:spcBef>
                <a:spcPct val="0"/>
              </a:spcBef>
              <a:spcAft>
                <a:spcPct val="0"/>
              </a:spcAft>
            </a:pPr>
            <a:endParaRPr kumimoji="1" lang="zh-CN" altLang="zh-CN" sz="2400" smtClean="0">
              <a:solidFill>
                <a:srgbClr val="000000"/>
              </a:solidFill>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algn="ctr" eaLnBrk="1" fontAlgn="base" hangingPunct="1">
              <a:spcBef>
                <a:spcPct val="0"/>
              </a:spcBef>
              <a:spcAft>
                <a:spcPct val="0"/>
              </a:spcAft>
            </a:pPr>
            <a:endParaRPr kumimoji="1" lang="zh-CN" altLang="zh-CN" sz="2400" smtClean="0">
              <a:solidFill>
                <a:srgbClr val="000000"/>
              </a:solidFill>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algn="ctr" eaLnBrk="1" fontAlgn="base" hangingPunct="1">
              <a:spcBef>
                <a:spcPct val="0"/>
              </a:spcBef>
              <a:spcAft>
                <a:spcPct val="0"/>
              </a:spcAft>
            </a:pPr>
            <a:endParaRPr kumimoji="1" lang="zh-CN" altLang="zh-CN" sz="2400" smtClean="0">
              <a:solidFill>
                <a:srgbClr val="000000"/>
              </a:solidFill>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algn="ctr" eaLnBrk="1" fontAlgn="base" hangingPunct="1">
              <a:spcBef>
                <a:spcPct val="0"/>
              </a:spcBef>
              <a:spcAft>
                <a:spcPct val="0"/>
              </a:spcAft>
            </a:pPr>
            <a:endParaRPr kumimoji="1" lang="zh-CN" altLang="zh-CN" sz="2400" smtClean="0">
              <a:solidFill>
                <a:srgbClr val="000000"/>
              </a:solidFill>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algn="ctr" eaLnBrk="1" fontAlgn="base" hangingPunct="1">
              <a:spcBef>
                <a:spcPct val="0"/>
              </a:spcBef>
              <a:spcAft>
                <a:spcPct val="0"/>
              </a:spcAft>
            </a:pPr>
            <a:endParaRPr kumimoji="1" lang="zh-CN" altLang="zh-CN" sz="2400" smtClean="0">
              <a:solidFill>
                <a:srgbClr val="000000"/>
              </a:solidFill>
            </a:endParaRP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ea typeface="宋体" charset="-122"/>
              </a:defRPr>
            </a:lvl1pPr>
            <a:lvl2pPr marL="742950" indent="-285750" eaLnBrk="0" hangingPunct="0">
              <a:defRPr>
                <a:solidFill>
                  <a:schemeClr val="tx1"/>
                </a:solidFill>
                <a:latin typeface="Tahoma" pitchFamily="34" charset="0"/>
                <a:ea typeface="宋体" charset="-122"/>
              </a:defRPr>
            </a:lvl2pPr>
            <a:lvl3pPr marL="1143000" indent="-228600" eaLnBrk="0" hangingPunct="0">
              <a:defRPr>
                <a:solidFill>
                  <a:schemeClr val="tx1"/>
                </a:solidFill>
                <a:latin typeface="Tahoma" pitchFamily="34" charset="0"/>
                <a:ea typeface="宋体" charset="-122"/>
              </a:defRPr>
            </a:lvl3pPr>
            <a:lvl4pPr marL="1600200" indent="-228600" eaLnBrk="0" hangingPunct="0">
              <a:defRPr>
                <a:solidFill>
                  <a:schemeClr val="tx1"/>
                </a:solidFill>
                <a:latin typeface="Tahoma" pitchFamily="34" charset="0"/>
                <a:ea typeface="宋体" charset="-122"/>
              </a:defRPr>
            </a:lvl4pPr>
            <a:lvl5pPr marL="2057400" indent="-228600" eaLnBrk="0" hangingPunct="0">
              <a:defRPr>
                <a:solidFill>
                  <a:schemeClr val="tx1"/>
                </a:solidFill>
                <a:latin typeface="Tahoma" pitchFamily="34" charset="0"/>
                <a:ea typeface="宋体" charset="-122"/>
              </a:defRPr>
            </a:lvl5pPr>
            <a:lvl6pPr marL="2514600" indent="-228600" eaLnBrk="0" fontAlgn="base" hangingPunct="0">
              <a:spcBef>
                <a:spcPct val="0"/>
              </a:spcBef>
              <a:spcAft>
                <a:spcPct val="0"/>
              </a:spcAft>
              <a:defRPr>
                <a:solidFill>
                  <a:schemeClr val="tx1"/>
                </a:solidFill>
                <a:latin typeface="Tahoma" pitchFamily="34" charset="0"/>
                <a:ea typeface="宋体" charset="-122"/>
              </a:defRPr>
            </a:lvl6pPr>
            <a:lvl7pPr marL="2971800" indent="-228600" eaLnBrk="0" fontAlgn="base" hangingPunct="0">
              <a:spcBef>
                <a:spcPct val="0"/>
              </a:spcBef>
              <a:spcAft>
                <a:spcPct val="0"/>
              </a:spcAft>
              <a:defRPr>
                <a:solidFill>
                  <a:schemeClr val="tx1"/>
                </a:solidFill>
                <a:latin typeface="Tahoma" pitchFamily="34" charset="0"/>
                <a:ea typeface="宋体" charset="-122"/>
              </a:defRPr>
            </a:lvl7pPr>
            <a:lvl8pPr marL="3429000" indent="-228600" eaLnBrk="0" fontAlgn="base" hangingPunct="0">
              <a:spcBef>
                <a:spcPct val="0"/>
              </a:spcBef>
              <a:spcAft>
                <a:spcPct val="0"/>
              </a:spcAft>
              <a:defRPr>
                <a:solidFill>
                  <a:schemeClr val="tx1"/>
                </a:solidFill>
                <a:latin typeface="Tahoma" pitchFamily="34" charset="0"/>
                <a:ea typeface="宋体" charset="-122"/>
              </a:defRPr>
            </a:lvl8pPr>
            <a:lvl9pPr marL="3886200" indent="-228600" eaLnBrk="0" fontAlgn="base" hangingPunct="0">
              <a:spcBef>
                <a:spcPct val="0"/>
              </a:spcBef>
              <a:spcAft>
                <a:spcPct val="0"/>
              </a:spcAft>
              <a:defRPr>
                <a:solidFill>
                  <a:schemeClr val="tx1"/>
                </a:solidFill>
                <a:latin typeface="Tahoma" pitchFamily="34" charset="0"/>
                <a:ea typeface="宋体" charset="-122"/>
              </a:defRPr>
            </a:lvl9pPr>
          </a:lstStyle>
          <a:p>
            <a:pPr algn="ctr" eaLnBrk="1" fontAlgn="base" hangingPunct="1">
              <a:spcBef>
                <a:spcPct val="0"/>
              </a:spcBef>
              <a:spcAft>
                <a:spcPct val="0"/>
              </a:spcAft>
            </a:pPr>
            <a:endParaRPr kumimoji="1" lang="zh-CN" altLang="zh-CN" sz="2400" smtClean="0">
              <a:solidFill>
                <a:srgbClr val="000000"/>
              </a:solidFill>
            </a:endParaRPr>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87403" name="Rectangle 11"/>
          <p:cNvSpPr>
            <a:spLocks noGrp="1" noChangeArrowheads="1"/>
          </p:cNvSpPr>
          <p:nvPr>
            <p:ph type="dt" sz="half" idx="2"/>
          </p:nvPr>
        </p:nvSpPr>
        <p:spPr bwMode="auto">
          <a:xfrm>
            <a:off x="1162050" y="6243638"/>
            <a:ext cx="19050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400">
                <a:ea typeface="宋体" pitchFamily="2" charset="-122"/>
              </a:defRPr>
            </a:lvl1pPr>
          </a:lstStyle>
          <a:p>
            <a:fld id="{530820CF-B880-4189-942D-D702A7CBA730}" type="datetimeFigureOut">
              <a:rPr lang="zh-CN" altLang="en-US" smtClean="0"/>
              <a:pPr/>
              <a:t>2022/10/14 Friday</a:t>
            </a:fld>
            <a:endParaRPr lang="zh-CN" altLang="en-US"/>
          </a:p>
        </p:txBody>
      </p:sp>
      <p:sp>
        <p:nvSpPr>
          <p:cNvPr id="187404" name="Rectangle 12"/>
          <p:cNvSpPr>
            <a:spLocks noGrp="1" noChangeArrowheads="1"/>
          </p:cNvSpPr>
          <p:nvPr>
            <p:ph type="ftr" sz="quarter" idx="3"/>
          </p:nvPr>
        </p:nvSpPr>
        <p:spPr bwMode="auto">
          <a:xfrm>
            <a:off x="3657600" y="6243638"/>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a:defRPr sz="1400">
                <a:ea typeface="宋体" pitchFamily="2" charset="-122"/>
              </a:defRPr>
            </a:lvl1pPr>
          </a:lstStyle>
          <a:p>
            <a:endParaRPr lang="zh-CN" altLang="en-US"/>
          </a:p>
        </p:txBody>
      </p:sp>
      <p:sp>
        <p:nvSpPr>
          <p:cNvPr id="187405" name="Rectangle 13"/>
          <p:cNvSpPr>
            <a:spLocks noGrp="1" noChangeArrowheads="1"/>
          </p:cNvSpPr>
          <p:nvPr>
            <p:ph type="sldNum" sz="quarter" idx="4"/>
          </p:nvPr>
        </p:nvSpPr>
        <p:spPr bwMode="auto">
          <a:xfrm>
            <a:off x="6454775" y="6216650"/>
            <a:ext cx="247015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2400">
                <a:solidFill>
                  <a:schemeClr val="hlink"/>
                </a:solidFill>
                <a:ea typeface="黑体" pitchFamily="2" charset="-122"/>
              </a:defRPr>
            </a:lvl1pPr>
          </a:lstStyle>
          <a:p>
            <a:fld id="{0C913308-F349-4B6D-A68A-DD1791B4A57B}" type="slidenum">
              <a:rPr lang="zh-CN" altLang="en-US" smtClean="0"/>
              <a:pPr/>
              <a:t>‹#›</a:t>
            </a:fld>
            <a:endParaRPr lang="zh-CN" altLang="en-US"/>
          </a:p>
        </p:txBody>
      </p:sp>
      <p:pic>
        <p:nvPicPr>
          <p:cNvPr id="1038" name="Picture 23" descr="11111"/>
          <p:cNvPicPr>
            <a:picLocks noChangeAspect="1" noChangeArrowheads="1"/>
          </p:cNvPicPr>
          <p:nvPr/>
        </p:nvPicPr>
        <p:blipFill>
          <a:blip r:embed="rId13" cstate="print">
            <a:clrChange>
              <a:clrFrom>
                <a:srgbClr val="689BEE"/>
              </a:clrFrom>
              <a:clrTo>
                <a:srgbClr val="689BEE">
                  <a:alpha val="0"/>
                </a:srgbClr>
              </a:clrTo>
            </a:clrChange>
            <a:extLst>
              <a:ext uri="{28A0092B-C50C-407E-A947-70E740481C1C}">
                <a14:useLocalDpi xmlns:a14="http://schemas.microsoft.com/office/drawing/2010/main" xmlns="" val="0"/>
              </a:ext>
            </a:extLst>
          </a:blip>
          <a:srcRect/>
          <a:stretch>
            <a:fillRect/>
          </a:stretch>
        </p:blipFill>
        <p:spPr bwMode="auto">
          <a:xfrm>
            <a:off x="228600" y="5924550"/>
            <a:ext cx="1219200" cy="704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65037437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pitchFamily="34" charset="0"/>
          <a:ea typeface="宋体" pitchFamily="2" charset="-122"/>
        </a:defRPr>
      </a:lvl2pPr>
      <a:lvl3pPr algn="l" rtl="0" eaLnBrk="1" fontAlgn="base" hangingPunct="1">
        <a:spcBef>
          <a:spcPct val="0"/>
        </a:spcBef>
        <a:spcAft>
          <a:spcPct val="0"/>
        </a:spcAft>
        <a:defRPr sz="4400">
          <a:solidFill>
            <a:schemeClr val="tx2"/>
          </a:solidFill>
          <a:latin typeface="Tahoma" pitchFamily="34" charset="0"/>
          <a:ea typeface="宋体" pitchFamily="2" charset="-122"/>
        </a:defRPr>
      </a:lvl3pPr>
      <a:lvl4pPr algn="l" rtl="0" eaLnBrk="1" fontAlgn="base" hangingPunct="1">
        <a:spcBef>
          <a:spcPct val="0"/>
        </a:spcBef>
        <a:spcAft>
          <a:spcPct val="0"/>
        </a:spcAft>
        <a:defRPr sz="4400">
          <a:solidFill>
            <a:schemeClr val="tx2"/>
          </a:solidFill>
          <a:latin typeface="Tahoma" pitchFamily="34" charset="0"/>
          <a:ea typeface="宋体" pitchFamily="2" charset="-122"/>
        </a:defRPr>
      </a:lvl4pPr>
      <a:lvl5pPr algn="l" rtl="0" eaLnBrk="1" fontAlgn="base" hangingPunct="1">
        <a:spcBef>
          <a:spcPct val="0"/>
        </a:spcBef>
        <a:spcAft>
          <a:spcPct val="0"/>
        </a:spcAft>
        <a:defRPr sz="4400">
          <a:solidFill>
            <a:schemeClr val="tx2"/>
          </a:solidFill>
          <a:latin typeface="Tahoma" pitchFamily="34" charset="0"/>
          <a:ea typeface="宋体" pitchFamily="2" charset="-122"/>
        </a:defRPr>
      </a:lvl5pPr>
      <a:lvl6pPr marL="457200" algn="l" rtl="0" eaLnBrk="1" fontAlgn="base" hangingPunct="1">
        <a:spcBef>
          <a:spcPct val="0"/>
        </a:spcBef>
        <a:spcAft>
          <a:spcPct val="0"/>
        </a:spcAft>
        <a:defRPr sz="4400">
          <a:solidFill>
            <a:schemeClr val="tx2"/>
          </a:solidFill>
          <a:latin typeface="Tahoma" pitchFamily="34" charset="0"/>
          <a:ea typeface="宋体" pitchFamily="2" charset="-122"/>
        </a:defRPr>
      </a:lvl6pPr>
      <a:lvl7pPr marL="914400" algn="l" rtl="0" eaLnBrk="1" fontAlgn="base" hangingPunct="1">
        <a:spcBef>
          <a:spcPct val="0"/>
        </a:spcBef>
        <a:spcAft>
          <a:spcPct val="0"/>
        </a:spcAft>
        <a:defRPr sz="4400">
          <a:solidFill>
            <a:schemeClr val="tx2"/>
          </a:solidFill>
          <a:latin typeface="Tahoma" pitchFamily="34" charset="0"/>
          <a:ea typeface="宋体" pitchFamily="2" charset="-122"/>
        </a:defRPr>
      </a:lvl7pPr>
      <a:lvl8pPr marL="1371600" algn="l" rtl="0" eaLnBrk="1" fontAlgn="base" hangingPunct="1">
        <a:spcBef>
          <a:spcPct val="0"/>
        </a:spcBef>
        <a:spcAft>
          <a:spcPct val="0"/>
        </a:spcAft>
        <a:defRPr sz="4400">
          <a:solidFill>
            <a:schemeClr val="tx2"/>
          </a:solidFill>
          <a:latin typeface="Tahoma" pitchFamily="34" charset="0"/>
          <a:ea typeface="宋体" pitchFamily="2" charset="-122"/>
        </a:defRPr>
      </a:lvl8pPr>
      <a:lvl9pPr marL="1828800" algn="l" rtl="0" eaLnBrk="1" fontAlgn="base" hangingPunct="1">
        <a:spcBef>
          <a:spcPct val="0"/>
        </a:spcBef>
        <a:spcAft>
          <a:spcPct val="0"/>
        </a:spcAft>
        <a:defRPr sz="4400">
          <a:solidFill>
            <a:schemeClr val="tx2"/>
          </a:solidFill>
          <a:latin typeface="Tahoma" pitchFamily="34" charset="0"/>
          <a:ea typeface="宋体" pitchFamily="2" charset="-122"/>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ea typeface="+mn-ea"/>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ea typeface="+mn-ea"/>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ea typeface="+mn-ea"/>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hyperlink" Target="http://tt.mop.com/ttalbum/203701132_2374549_1.shtml"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zh-CN" b="1" dirty="0" smtClean="0">
                <a:solidFill>
                  <a:schemeClr val="tx2"/>
                </a:solidFill>
                <a:latin typeface="+mj-lt"/>
                <a:ea typeface="+mj-ea"/>
                <a:cs typeface="+mj-cs"/>
              </a:rPr>
              <a:t>见</a:t>
            </a:r>
            <a:r>
              <a:rPr lang="zh-CN" altLang="zh-CN" b="1" dirty="0">
                <a:solidFill>
                  <a:schemeClr val="tx2"/>
                </a:solidFill>
                <a:latin typeface="+mj-lt"/>
                <a:ea typeface="+mj-ea"/>
                <a:cs typeface="+mj-cs"/>
              </a:rPr>
              <a:t>证取样常见问题及相关规定</a:t>
            </a:r>
            <a:endParaRPr lang="zh-CN" altLang="en-US" dirty="0"/>
          </a:p>
        </p:txBody>
      </p:sp>
      <p:sp>
        <p:nvSpPr>
          <p:cNvPr id="3" name="副标题 2"/>
          <p:cNvSpPr>
            <a:spLocks noGrp="1"/>
          </p:cNvSpPr>
          <p:nvPr>
            <p:ph type="subTitle" idx="1"/>
          </p:nvPr>
        </p:nvSpPr>
        <p:spPr>
          <a:xfrm>
            <a:off x="1371600" y="3886200"/>
            <a:ext cx="6728792" cy="1752600"/>
          </a:xfrm>
        </p:spPr>
        <p:txBody>
          <a:bodyPr/>
          <a:lstStyle/>
          <a:p>
            <a:r>
              <a:rPr lang="zh-CN" altLang="en-US" sz="2800" dirty="0" smtClean="0">
                <a:latin typeface="宋体" charset="-122"/>
              </a:rPr>
              <a:t>南京市轨道交通建设工程质量安全监督站</a:t>
            </a:r>
            <a:endParaRPr lang="en-US" altLang="zh-CN" sz="2800" dirty="0" smtClean="0">
              <a:latin typeface="宋体" charset="-122"/>
            </a:endParaRPr>
          </a:p>
          <a:p>
            <a:r>
              <a:rPr lang="zh-CN" altLang="en-US" sz="2800" dirty="0" smtClean="0">
                <a:latin typeface="宋体" charset="-122"/>
              </a:rPr>
              <a:t>谢   波</a:t>
            </a:r>
            <a:endParaRPr lang="en-US" altLang="zh-CN" sz="2800" dirty="0" smtClean="0">
              <a:latin typeface="宋体" charset="-122"/>
            </a:endParaRPr>
          </a:p>
          <a:p>
            <a:r>
              <a:rPr lang="en-US" altLang="zh-CN" smtClean="0">
                <a:latin typeface="宋体" charset="-122"/>
              </a:rPr>
              <a:t>2017</a:t>
            </a:r>
            <a:r>
              <a:rPr lang="zh-CN" altLang="en-US" smtClean="0">
                <a:latin typeface="宋体" charset="-122"/>
              </a:rPr>
              <a:t>年</a:t>
            </a:r>
            <a:r>
              <a:rPr lang="en-US" altLang="zh-CN" dirty="0" smtClean="0">
                <a:latin typeface="宋体" charset="-122"/>
              </a:rPr>
              <a:t>10</a:t>
            </a:r>
            <a:r>
              <a:rPr lang="zh-CN" altLang="en-US" dirty="0" smtClean="0">
                <a:latin typeface="宋体" charset="-122"/>
              </a:rPr>
              <a:t>月</a:t>
            </a:r>
            <a:r>
              <a:rPr lang="en-US" altLang="zh-CN" dirty="0" smtClean="0">
                <a:latin typeface="宋体" charset="-122"/>
              </a:rPr>
              <a:t>19</a:t>
            </a:r>
            <a:r>
              <a:rPr lang="zh-CN" altLang="en-US" dirty="0" smtClean="0">
                <a:latin typeface="宋体" charset="-122"/>
              </a:rPr>
              <a:t>日</a:t>
            </a:r>
          </a:p>
          <a:p>
            <a:endParaRPr lang="zh-CN" alt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1.1</a:t>
            </a:r>
            <a:r>
              <a:rPr lang="zh-CN" altLang="zh-CN" b="1" dirty="0" smtClean="0"/>
              <a:t>制度不完善</a:t>
            </a:r>
            <a:endParaRPr lang="zh-CN" altLang="en-US" b="1" dirty="0"/>
          </a:p>
        </p:txBody>
      </p:sp>
      <p:sp>
        <p:nvSpPr>
          <p:cNvPr id="3" name="内容占位符 2"/>
          <p:cNvSpPr>
            <a:spLocks noGrp="1"/>
          </p:cNvSpPr>
          <p:nvPr>
            <p:ph idx="1"/>
          </p:nvPr>
        </p:nvSpPr>
        <p:spPr>
          <a:xfrm>
            <a:off x="611560" y="2017713"/>
            <a:ext cx="8532440" cy="4114800"/>
          </a:xfrm>
        </p:spPr>
        <p:txBody>
          <a:bodyPr/>
          <a:lstStyle/>
          <a:p>
            <a:pPr>
              <a:buNone/>
            </a:pPr>
            <a:r>
              <a:rPr lang="zh-CN" altLang="en-US" dirty="0" smtClean="0"/>
              <a:t>监理单位</a:t>
            </a:r>
            <a:endParaRPr lang="en-US" altLang="zh-CN" dirty="0" smtClean="0"/>
          </a:p>
          <a:p>
            <a:r>
              <a:rPr lang="zh-CN" altLang="zh-CN" sz="2400" dirty="0" smtClean="0"/>
              <a:t>（</a:t>
            </a:r>
            <a:r>
              <a:rPr lang="en-US" altLang="zh-CN" sz="2400" dirty="0" smtClean="0"/>
              <a:t>1</a:t>
            </a:r>
            <a:r>
              <a:rPr lang="zh-CN" altLang="zh-CN" sz="2400" dirty="0" smtClean="0"/>
              <a:t>）见证人员的资格要求；</a:t>
            </a:r>
          </a:p>
          <a:p>
            <a:r>
              <a:rPr lang="zh-CN" altLang="zh-CN" sz="2400" dirty="0" smtClean="0"/>
              <a:t>（</a:t>
            </a:r>
            <a:r>
              <a:rPr lang="en-US" altLang="zh-CN" sz="2400" dirty="0" smtClean="0"/>
              <a:t>2</a:t>
            </a:r>
            <a:r>
              <a:rPr lang="zh-CN" altLang="zh-CN" sz="2400" dirty="0" smtClean="0"/>
              <a:t>）对材料、设备、实体检测方案的审核的要求；</a:t>
            </a:r>
          </a:p>
          <a:p>
            <a:r>
              <a:rPr lang="zh-CN" altLang="zh-CN" sz="2400" dirty="0" smtClean="0"/>
              <a:t>（</a:t>
            </a:r>
            <a:r>
              <a:rPr lang="en-US" altLang="zh-CN" sz="2400" dirty="0" smtClean="0"/>
              <a:t>3</a:t>
            </a:r>
            <a:r>
              <a:rPr lang="zh-CN" altLang="zh-CN" sz="2400" dirty="0" smtClean="0"/>
              <a:t>）对施工单位取样、制样、存样工作方案的审核的要求；</a:t>
            </a:r>
          </a:p>
          <a:p>
            <a:r>
              <a:rPr lang="zh-CN" altLang="zh-CN" sz="2400" dirty="0" smtClean="0"/>
              <a:t>（</a:t>
            </a:r>
            <a:r>
              <a:rPr lang="en-US" altLang="zh-CN" sz="2400" dirty="0" smtClean="0"/>
              <a:t>4</a:t>
            </a:r>
            <a:r>
              <a:rPr lang="zh-CN" altLang="zh-CN" sz="2400" dirty="0" smtClean="0"/>
              <a:t>）对施工单位取样人员资格审查的要求；</a:t>
            </a:r>
          </a:p>
          <a:p>
            <a:r>
              <a:rPr lang="zh-CN" altLang="zh-CN" sz="2400" dirty="0" smtClean="0"/>
              <a:t>（</a:t>
            </a:r>
            <a:r>
              <a:rPr lang="en-US" altLang="zh-CN" sz="2400" dirty="0" smtClean="0"/>
              <a:t>5</a:t>
            </a:r>
            <a:r>
              <a:rPr lang="zh-CN" altLang="zh-CN" sz="2400" dirty="0" smtClean="0"/>
              <a:t>）对施工单位取样工具配备及管理合规性的检查要求；</a:t>
            </a:r>
          </a:p>
          <a:p>
            <a:r>
              <a:rPr lang="zh-CN" altLang="zh-CN" sz="2400" dirty="0" smtClean="0"/>
              <a:t>（</a:t>
            </a:r>
            <a:r>
              <a:rPr lang="en-US" altLang="zh-CN" sz="2400" dirty="0" smtClean="0"/>
              <a:t>6</a:t>
            </a:r>
            <a:r>
              <a:rPr lang="zh-CN" altLang="zh-CN" sz="2400" dirty="0" smtClean="0"/>
              <a:t>）对取样工作现场作业条件合规性的检查要求；</a:t>
            </a:r>
            <a:endParaRPr lang="en-US" altLang="zh-CN" sz="2400" dirty="0" smtClean="0"/>
          </a:p>
          <a:p>
            <a:r>
              <a:rPr lang="zh-CN" altLang="zh-CN" sz="2400" dirty="0" smtClean="0"/>
              <a:t>（</a:t>
            </a:r>
            <a:r>
              <a:rPr lang="en-US" altLang="zh-CN" sz="2400" dirty="0" smtClean="0"/>
              <a:t>7</a:t>
            </a:r>
            <a:r>
              <a:rPr lang="zh-CN" altLang="zh-CN" sz="2400" dirty="0" smtClean="0"/>
              <a:t>）见证施工封样、送样检测委托的工作内容；</a:t>
            </a:r>
          </a:p>
          <a:p>
            <a:endParaRPr lang="zh-CN" altLang="zh-CN" sz="2400" dirty="0" smtClean="0"/>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《建设工程质量检测管理办法》（建设部令 第</a:t>
            </a:r>
            <a:r>
              <a:rPr lang="en-US" altLang="zh-CN" b="1" dirty="0" smtClean="0"/>
              <a:t>141</a:t>
            </a:r>
            <a:r>
              <a:rPr lang="zh-CN" altLang="zh-CN" b="1" dirty="0" smtClean="0"/>
              <a:t>号）</a:t>
            </a:r>
            <a:endParaRPr lang="zh-CN" altLang="en-US" dirty="0"/>
          </a:p>
        </p:txBody>
      </p:sp>
      <p:sp>
        <p:nvSpPr>
          <p:cNvPr id="3" name="内容占位符 2"/>
          <p:cNvSpPr>
            <a:spLocks noGrp="1"/>
          </p:cNvSpPr>
          <p:nvPr>
            <p:ph idx="1"/>
          </p:nvPr>
        </p:nvSpPr>
        <p:spPr>
          <a:xfrm>
            <a:off x="323528" y="2017713"/>
            <a:ext cx="8631560" cy="4114800"/>
          </a:xfrm>
        </p:spPr>
        <p:txBody>
          <a:bodyPr/>
          <a:lstStyle/>
          <a:p>
            <a:r>
              <a:rPr lang="zh-CN" altLang="zh-CN" sz="2400" dirty="0" smtClean="0"/>
              <a:t>第二十九条　检测机构违反本办法规定，有下列行为之一的，由县级以上地方人民政府建设主管部门责令改正，</a:t>
            </a:r>
            <a:r>
              <a:rPr lang="zh-CN" altLang="zh-CN" sz="2400" b="1" dirty="0" smtClean="0"/>
              <a:t>可并处</a:t>
            </a:r>
            <a:r>
              <a:rPr lang="en-US" altLang="zh-CN" sz="2400" dirty="0" smtClean="0"/>
              <a:t>1</a:t>
            </a:r>
            <a:r>
              <a:rPr lang="zh-CN" altLang="zh-CN" sz="2400" dirty="0" smtClean="0"/>
              <a:t>万元以上</a:t>
            </a:r>
            <a:r>
              <a:rPr lang="en-US" altLang="zh-CN" sz="2400" dirty="0" smtClean="0"/>
              <a:t>3</a:t>
            </a:r>
            <a:r>
              <a:rPr lang="zh-CN" altLang="zh-CN" sz="2400" dirty="0" smtClean="0"/>
              <a:t>万元以下的罚款；构成犯罪的，依法追究刑事责任：</a:t>
            </a:r>
          </a:p>
          <a:p>
            <a:r>
              <a:rPr lang="zh-CN" altLang="zh-CN" sz="2400" dirty="0" smtClean="0"/>
              <a:t>　　（一）</a:t>
            </a:r>
            <a:r>
              <a:rPr lang="zh-CN" altLang="zh-CN" sz="2400" b="1" dirty="0" smtClean="0"/>
              <a:t>超出资质范围从事检测活动的</a:t>
            </a:r>
            <a:r>
              <a:rPr lang="zh-CN" altLang="zh-CN" sz="2400" dirty="0" smtClean="0"/>
              <a:t>；</a:t>
            </a:r>
          </a:p>
          <a:p>
            <a:r>
              <a:rPr lang="zh-CN" altLang="zh-CN" sz="2400" dirty="0" smtClean="0"/>
              <a:t>　　（三）使用不符合条件的检测人员的；</a:t>
            </a:r>
          </a:p>
          <a:p>
            <a:r>
              <a:rPr lang="zh-CN" altLang="zh-CN" sz="2400" dirty="0" smtClean="0"/>
              <a:t>　　（四）未按规定上报发现的违法违规行为和检测不合格事项的；</a:t>
            </a:r>
          </a:p>
          <a:p>
            <a:r>
              <a:rPr lang="zh-CN" altLang="zh-CN" sz="2400" dirty="0" smtClean="0"/>
              <a:t>　　（五）未按规定在检测报告上签字盖章的；</a:t>
            </a:r>
          </a:p>
          <a:p>
            <a:r>
              <a:rPr lang="zh-CN" altLang="zh-CN" sz="2400" dirty="0" smtClean="0"/>
              <a:t>　　</a:t>
            </a:r>
            <a:r>
              <a:rPr lang="zh-CN" altLang="zh-CN" sz="2400" b="1" dirty="0" smtClean="0"/>
              <a:t>（八）转包检测业务的。</a:t>
            </a:r>
            <a:endParaRPr lang="zh-CN" altLang="zh-CN" sz="2400" b="1" dirty="0"/>
          </a:p>
        </p:txBody>
      </p:sp>
    </p:spTree>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《建设工程质量检测管理办法》（建设部令 第</a:t>
            </a:r>
            <a:r>
              <a:rPr lang="en-US" altLang="zh-CN" b="1" dirty="0" smtClean="0"/>
              <a:t>141</a:t>
            </a:r>
            <a:r>
              <a:rPr lang="zh-CN" altLang="zh-CN" b="1" dirty="0" smtClean="0"/>
              <a:t>号）</a:t>
            </a:r>
            <a:endParaRPr lang="zh-CN" altLang="en-US" dirty="0"/>
          </a:p>
        </p:txBody>
      </p:sp>
      <p:sp>
        <p:nvSpPr>
          <p:cNvPr id="3" name="内容占位符 2"/>
          <p:cNvSpPr>
            <a:spLocks noGrp="1"/>
          </p:cNvSpPr>
          <p:nvPr>
            <p:ph idx="1"/>
          </p:nvPr>
        </p:nvSpPr>
        <p:spPr>
          <a:xfrm>
            <a:off x="0" y="2017713"/>
            <a:ext cx="8955088" cy="4114800"/>
          </a:xfrm>
        </p:spPr>
        <p:txBody>
          <a:bodyPr/>
          <a:lstStyle/>
          <a:p>
            <a:pPr>
              <a:buNone/>
            </a:pPr>
            <a:r>
              <a:rPr lang="zh-CN" altLang="zh-CN" dirty="0" smtClean="0"/>
              <a:t>　</a:t>
            </a:r>
            <a:r>
              <a:rPr lang="zh-CN" altLang="zh-CN" sz="2400" dirty="0" smtClean="0"/>
              <a:t>第三十一条　违反本办法规定，委托方有下列行为之一的，由县级以上地方人民政府建设主管部门责令改正，处</a:t>
            </a:r>
            <a:r>
              <a:rPr lang="en-US" altLang="zh-CN" sz="2400" dirty="0" smtClean="0"/>
              <a:t>1</a:t>
            </a:r>
            <a:r>
              <a:rPr lang="zh-CN" altLang="zh-CN" sz="2400" dirty="0" smtClean="0"/>
              <a:t>万元以上</a:t>
            </a:r>
            <a:r>
              <a:rPr lang="en-US" altLang="zh-CN" sz="2400" dirty="0" smtClean="0"/>
              <a:t>3</a:t>
            </a:r>
            <a:r>
              <a:rPr lang="zh-CN" altLang="zh-CN" sz="2400" dirty="0" smtClean="0"/>
              <a:t>万元以下的罚款：</a:t>
            </a:r>
          </a:p>
          <a:p>
            <a:pPr>
              <a:buNone/>
            </a:pPr>
            <a:r>
              <a:rPr lang="zh-CN" altLang="zh-CN" sz="2400" dirty="0" smtClean="0"/>
              <a:t>　</a:t>
            </a:r>
            <a:r>
              <a:rPr lang="en-US" altLang="zh-CN" sz="2400" dirty="0" smtClean="0"/>
              <a:t> </a:t>
            </a:r>
            <a:r>
              <a:rPr lang="zh-CN" altLang="zh-CN" sz="2400" dirty="0" smtClean="0"/>
              <a:t>（一）</a:t>
            </a:r>
            <a:r>
              <a:rPr lang="zh-CN" altLang="zh-CN" sz="2400" b="1" dirty="0" smtClean="0"/>
              <a:t>委托未取得相应资质的检测机构进行检测的</a:t>
            </a:r>
            <a:r>
              <a:rPr lang="zh-CN" altLang="zh-CN" sz="2400" dirty="0" smtClean="0"/>
              <a:t>；</a:t>
            </a:r>
          </a:p>
          <a:p>
            <a:pPr>
              <a:buNone/>
            </a:pPr>
            <a:r>
              <a:rPr lang="zh-CN" altLang="zh-CN" sz="2400" dirty="0" smtClean="0"/>
              <a:t>　</a:t>
            </a:r>
            <a:r>
              <a:rPr lang="en-US" altLang="zh-CN" sz="2400" dirty="0" smtClean="0"/>
              <a:t> </a:t>
            </a:r>
            <a:r>
              <a:rPr lang="zh-CN" altLang="zh-CN" sz="2400" dirty="0" smtClean="0"/>
              <a:t>（二）明示或暗示检测机构出具虚假检测报告，篡改或伪造检测报告的；</a:t>
            </a:r>
          </a:p>
          <a:p>
            <a:pPr>
              <a:buNone/>
            </a:pPr>
            <a:r>
              <a:rPr lang="zh-CN" altLang="zh-CN" sz="2400" dirty="0" smtClean="0"/>
              <a:t>　</a:t>
            </a:r>
            <a:r>
              <a:rPr lang="en-US" altLang="zh-CN" sz="2400" dirty="0" smtClean="0"/>
              <a:t> </a:t>
            </a:r>
            <a:r>
              <a:rPr lang="zh-CN" altLang="zh-CN" sz="2400" dirty="0" smtClean="0"/>
              <a:t>（三）</a:t>
            </a:r>
            <a:r>
              <a:rPr lang="zh-CN" altLang="zh-CN" sz="2400" b="1" dirty="0" smtClean="0"/>
              <a:t>弄虚作假送检试样的。</a:t>
            </a:r>
          </a:p>
          <a:p>
            <a:pPr>
              <a:buNone/>
            </a:pPr>
            <a:r>
              <a:rPr lang="en-US" altLang="zh-CN" sz="2400" dirty="0" smtClean="0"/>
              <a:t>   </a:t>
            </a:r>
            <a:r>
              <a:rPr lang="zh-CN" altLang="zh-CN" sz="2400" dirty="0" smtClean="0"/>
              <a:t>第三十二条　依照本办法规定，给予检测机构罚款处罚的，对检测机构的法定代表人和其他直接责任人员处罚款数额</a:t>
            </a:r>
            <a:r>
              <a:rPr lang="en-US" altLang="zh-CN" sz="2400" dirty="0" smtClean="0"/>
              <a:t>5</a:t>
            </a:r>
            <a:r>
              <a:rPr lang="zh-CN" altLang="zh-CN" sz="2400" dirty="0" smtClean="0"/>
              <a:t>％以上</a:t>
            </a:r>
            <a:r>
              <a:rPr lang="en-US" altLang="zh-CN" sz="2400" dirty="0" smtClean="0"/>
              <a:t>10</a:t>
            </a:r>
            <a:r>
              <a:rPr lang="zh-CN" altLang="zh-CN" sz="2400" dirty="0" smtClean="0"/>
              <a:t>％以下的罚款。</a:t>
            </a:r>
          </a:p>
          <a:p>
            <a:pPr>
              <a:lnSpc>
                <a:spcPct val="150000"/>
              </a:lnSpc>
            </a:pPr>
            <a:r>
              <a:rPr lang="zh-CN" altLang="zh-CN" sz="2400" dirty="0" smtClean="0"/>
              <a:t>　</a:t>
            </a:r>
            <a:endParaRPr lang="zh-CN" altLang="en-US" sz="2400" dirty="0"/>
          </a:p>
        </p:txBody>
      </p:sp>
    </p:spTree>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Picture 4"/>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619672" y="2492896"/>
            <a:ext cx="4999153" cy="36762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8" descr="点击图片看楼主的相册">
            <a:hlinkClick r:id="rId3"/>
          </p:cNvPr>
          <p:cNvPicPr>
            <a:picLocks noChangeAspect="1" noChangeArrowheads="1" noCrop="1"/>
          </p:cNvPicPr>
          <p:nvPr/>
        </p:nvPicPr>
        <p:blipFill>
          <a:blip r:embed="rId4" cstate="print">
            <a:duotone>
              <a:schemeClr val="accent1">
                <a:shade val="45000"/>
                <a:satMod val="135000"/>
              </a:schemeClr>
              <a:prstClr val="white"/>
            </a:duotone>
            <a:extLst/>
          </a:blip>
          <a:srcRect/>
          <a:stretch>
            <a:fillRect/>
          </a:stretch>
        </p:blipFill>
        <p:spPr bwMode="auto">
          <a:xfrm>
            <a:off x="2800627" y="2921815"/>
            <a:ext cx="3562350" cy="2076450"/>
          </a:xfrm>
          <a:prstGeom prst="rect">
            <a:avLst/>
          </a:prstGeom>
          <a:noFill/>
          <a:ln>
            <a:solidFill>
              <a:schemeClr val="bg1"/>
            </a:solidFill>
          </a:ln>
          <a:extLst/>
        </p:spPr>
      </p:pic>
    </p:spTree>
    <p:extLst>
      <p:ext uri="{BB962C8B-B14F-4D97-AF65-F5344CB8AC3E}">
        <p14:creationId xmlns="" xmlns:p14="http://schemas.microsoft.com/office/powerpoint/2010/main" val="231955610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1.1</a:t>
            </a:r>
            <a:r>
              <a:rPr lang="zh-CN" altLang="zh-CN" b="1" dirty="0" smtClean="0"/>
              <a:t>见证取样检测制度不完善</a:t>
            </a:r>
            <a:endParaRPr lang="zh-CN" altLang="en-US" b="1" dirty="0"/>
          </a:p>
        </p:txBody>
      </p:sp>
      <p:sp>
        <p:nvSpPr>
          <p:cNvPr id="3" name="内容占位符 2"/>
          <p:cNvSpPr>
            <a:spLocks noGrp="1"/>
          </p:cNvSpPr>
          <p:nvPr>
            <p:ph idx="1"/>
          </p:nvPr>
        </p:nvSpPr>
        <p:spPr>
          <a:xfrm>
            <a:off x="611560" y="2017713"/>
            <a:ext cx="8343528" cy="4114800"/>
          </a:xfrm>
        </p:spPr>
        <p:txBody>
          <a:bodyPr/>
          <a:lstStyle/>
          <a:p>
            <a:pPr>
              <a:buNone/>
            </a:pPr>
            <a:r>
              <a:rPr lang="zh-CN" altLang="en-US" dirty="0" smtClean="0"/>
              <a:t>监理单位</a:t>
            </a:r>
            <a:endParaRPr lang="en-US" altLang="zh-CN" dirty="0" smtClean="0"/>
          </a:p>
          <a:p>
            <a:r>
              <a:rPr lang="zh-CN" altLang="zh-CN" sz="2400" dirty="0" smtClean="0"/>
              <a:t>（</a:t>
            </a:r>
            <a:r>
              <a:rPr lang="en-US" altLang="zh-CN" sz="2400" dirty="0" smtClean="0"/>
              <a:t>8</a:t>
            </a:r>
            <a:r>
              <a:rPr lang="zh-CN" altLang="zh-CN" sz="2400" dirty="0" smtClean="0"/>
              <a:t>）对现场实体检测见证的工作要求；</a:t>
            </a:r>
          </a:p>
          <a:p>
            <a:r>
              <a:rPr lang="zh-CN" altLang="zh-CN" sz="2400" dirty="0" smtClean="0"/>
              <a:t>（</a:t>
            </a:r>
            <a:r>
              <a:rPr lang="en-US" altLang="zh-CN" sz="2400" dirty="0" smtClean="0"/>
              <a:t>9</a:t>
            </a:r>
            <a:r>
              <a:rPr lang="zh-CN" altLang="zh-CN" sz="2400" dirty="0" smtClean="0"/>
              <a:t>）对施工单位检测报告信息的收集、核查、处置及归档工作的监管；</a:t>
            </a:r>
          </a:p>
          <a:p>
            <a:r>
              <a:rPr lang="zh-CN" altLang="zh-CN" sz="2400" dirty="0" smtClean="0"/>
              <a:t>（</a:t>
            </a:r>
            <a:r>
              <a:rPr lang="en-US" altLang="zh-CN" sz="2400" dirty="0" smtClean="0"/>
              <a:t>9</a:t>
            </a:r>
            <a:r>
              <a:rPr lang="zh-CN" altLang="zh-CN" sz="2400" dirty="0" smtClean="0"/>
              <a:t>）见证取样工作台帐；</a:t>
            </a:r>
          </a:p>
          <a:p>
            <a:r>
              <a:rPr lang="zh-CN" altLang="zh-CN" sz="2400" dirty="0" smtClean="0"/>
              <a:t>（</a:t>
            </a:r>
            <a:r>
              <a:rPr lang="en-US" altLang="zh-CN" sz="2400" dirty="0" smtClean="0"/>
              <a:t>10</a:t>
            </a:r>
            <a:r>
              <a:rPr lang="zh-CN" altLang="zh-CN" sz="2400" dirty="0" smtClean="0"/>
              <a:t>）见证取样检测工作的管理部门、见证取样检测工作的考核、奖罚；</a:t>
            </a:r>
          </a:p>
          <a:p>
            <a:r>
              <a:rPr lang="zh-CN" altLang="zh-CN" sz="2400" dirty="0" smtClean="0"/>
              <a:t>（</a:t>
            </a:r>
            <a:r>
              <a:rPr lang="en-US" altLang="zh-CN" sz="2400" dirty="0" smtClean="0"/>
              <a:t>11</a:t>
            </a:r>
            <a:r>
              <a:rPr lang="zh-CN" altLang="zh-CN" sz="2400" dirty="0" smtClean="0"/>
              <a:t>）对检测方案、取样方案等上述内容不能完整表述时的细化文件制定的审核要求；</a:t>
            </a:r>
          </a:p>
          <a:p>
            <a:r>
              <a:rPr lang="en-US" altLang="zh-CN" sz="2400" dirty="0" smtClean="0"/>
              <a:t>……</a:t>
            </a:r>
            <a:r>
              <a:rPr lang="zh-CN" altLang="zh-CN" sz="2400" dirty="0" smtClean="0"/>
              <a:t>等等</a:t>
            </a:r>
          </a:p>
          <a:p>
            <a:endParaRPr lang="zh-CN" alt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1.2</a:t>
            </a:r>
            <a:r>
              <a:rPr lang="zh-CN" altLang="zh-CN" b="1" dirty="0" smtClean="0"/>
              <a:t>见证员、取样员工作不称职</a:t>
            </a:r>
            <a:endParaRPr lang="zh-CN" altLang="en-US" dirty="0"/>
          </a:p>
        </p:txBody>
      </p:sp>
      <p:sp>
        <p:nvSpPr>
          <p:cNvPr id="3" name="内容占位符 2"/>
          <p:cNvSpPr>
            <a:spLocks noGrp="1"/>
          </p:cNvSpPr>
          <p:nvPr>
            <p:ph idx="1"/>
          </p:nvPr>
        </p:nvSpPr>
        <p:spPr>
          <a:xfrm>
            <a:off x="539552" y="2017713"/>
            <a:ext cx="8415536" cy="4114800"/>
          </a:xfrm>
        </p:spPr>
        <p:txBody>
          <a:bodyPr/>
          <a:lstStyle/>
          <a:p>
            <a:pPr>
              <a:lnSpc>
                <a:spcPct val="150000"/>
              </a:lnSpc>
              <a:buNone/>
            </a:pPr>
            <a:r>
              <a:rPr lang="en-US" altLang="zh-CN" dirty="0" smtClean="0"/>
              <a:t>1</a:t>
            </a:r>
            <a:r>
              <a:rPr lang="zh-CN" altLang="zh-CN" dirty="0" smtClean="0"/>
              <a:t>、</a:t>
            </a:r>
            <a:r>
              <a:rPr lang="zh-CN" altLang="zh-CN" sz="2800" dirty="0" smtClean="0"/>
              <a:t>施工取样、监理见证人员业务水平不</a:t>
            </a:r>
            <a:r>
              <a:rPr lang="zh-CN" altLang="en-US" sz="2800" dirty="0" smtClean="0"/>
              <a:t>足</a:t>
            </a:r>
            <a:r>
              <a:rPr lang="zh-CN" altLang="zh-CN" sz="2800" dirty="0" smtClean="0"/>
              <a:t>。</a:t>
            </a:r>
            <a:endParaRPr lang="en-US" altLang="zh-CN" sz="2800" dirty="0" smtClean="0"/>
          </a:p>
          <a:p>
            <a:pPr>
              <a:lnSpc>
                <a:spcPct val="150000"/>
              </a:lnSpc>
            </a:pPr>
            <a:r>
              <a:rPr lang="zh-CN" altLang="zh-CN" sz="2800" dirty="0" smtClean="0"/>
              <a:t>施工取样、监理见证人员</a:t>
            </a:r>
            <a:r>
              <a:rPr lang="zh-CN" altLang="en-US" sz="2800" dirty="0" smtClean="0"/>
              <a:t>，</a:t>
            </a:r>
            <a:r>
              <a:rPr lang="zh-CN" altLang="zh-CN" sz="2800" dirty="0" smtClean="0"/>
              <a:t>虽然培训取证，但继续学习、巩固知识、熟练技能做得不够，导致对施工工程相关</a:t>
            </a:r>
            <a:r>
              <a:rPr lang="zh-CN" altLang="en-US" sz="2800" dirty="0" smtClean="0"/>
              <a:t>的本职</a:t>
            </a:r>
            <a:r>
              <a:rPr lang="zh-CN" altLang="zh-CN" sz="2800" dirty="0" smtClean="0"/>
              <a:t>工作各环节内容不熟悉、不了解，不会规范地进行见证、取样工作。</a:t>
            </a:r>
          </a:p>
          <a:p>
            <a:endParaRPr lang="zh-CN" alt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1.2</a:t>
            </a:r>
            <a:r>
              <a:rPr lang="zh-CN" altLang="zh-CN" b="1" dirty="0" smtClean="0"/>
              <a:t>见证员、取样员工作不称职</a:t>
            </a:r>
            <a:endParaRPr lang="zh-CN" altLang="en-US" dirty="0"/>
          </a:p>
        </p:txBody>
      </p:sp>
      <p:sp>
        <p:nvSpPr>
          <p:cNvPr id="3" name="内容占位符 2"/>
          <p:cNvSpPr>
            <a:spLocks noGrp="1"/>
          </p:cNvSpPr>
          <p:nvPr>
            <p:ph idx="1"/>
          </p:nvPr>
        </p:nvSpPr>
        <p:spPr/>
        <p:txBody>
          <a:bodyPr/>
          <a:lstStyle/>
          <a:p>
            <a:pPr>
              <a:buNone/>
            </a:pPr>
            <a:r>
              <a:rPr lang="en-US" altLang="zh-CN" dirty="0" smtClean="0"/>
              <a:t>2</a:t>
            </a:r>
            <a:r>
              <a:rPr lang="zh-CN" altLang="zh-CN" dirty="0" smtClean="0"/>
              <a:t>、见证员、取样员工作不尽职。</a:t>
            </a:r>
            <a:endParaRPr lang="en-US" altLang="zh-CN" dirty="0" smtClean="0"/>
          </a:p>
          <a:p>
            <a:pPr>
              <a:lnSpc>
                <a:spcPct val="150000"/>
              </a:lnSpc>
            </a:pPr>
            <a:r>
              <a:rPr lang="zh-CN" altLang="zh-CN" sz="2400" dirty="0" smtClean="0"/>
              <a:t>取样人员工作不认真，取样操作不规范；</a:t>
            </a:r>
            <a:endParaRPr lang="en-US" altLang="zh-CN" sz="2400" dirty="0" smtClean="0"/>
          </a:p>
          <a:p>
            <a:pPr>
              <a:lnSpc>
                <a:spcPct val="150000"/>
              </a:lnSpc>
            </a:pPr>
            <a:r>
              <a:rPr lang="zh-CN" altLang="zh-CN" sz="2400" dirty="0" smtClean="0"/>
              <a:t>见证员有“证”不“见”，封样工作不规范；</a:t>
            </a:r>
            <a:endParaRPr lang="en-US" altLang="zh-CN" sz="2400" dirty="0" smtClean="0"/>
          </a:p>
          <a:p>
            <a:pPr>
              <a:lnSpc>
                <a:spcPct val="150000"/>
              </a:lnSpc>
            </a:pPr>
            <a:r>
              <a:rPr lang="zh-CN" altLang="zh-CN" sz="2400" dirty="0" smtClean="0"/>
              <a:t>样品送达检测机构时，送样检测委托单中工程信息、材料名称、使用部位、检测参数、见证员、取样员信息等填写不完整、</a:t>
            </a:r>
            <a:r>
              <a:rPr lang="zh-CN" altLang="en-US" sz="2400" dirty="0" smtClean="0"/>
              <a:t>不准确，</a:t>
            </a:r>
            <a:r>
              <a:rPr lang="zh-CN" altLang="zh-CN" sz="2400" dirty="0" smtClean="0"/>
              <a:t>签字不规范</a:t>
            </a:r>
            <a:endParaRPr lang="en-US" altLang="zh-CN" sz="2400" dirty="0" smtClean="0"/>
          </a:p>
          <a:p>
            <a:pPr>
              <a:lnSpc>
                <a:spcPct val="150000"/>
              </a:lnSpc>
            </a:pPr>
            <a:r>
              <a:rPr lang="zh-CN" altLang="zh-CN" sz="2400" dirty="0" smtClean="0"/>
              <a:t>导致样品见证取样检测工作不可控。</a:t>
            </a:r>
          </a:p>
          <a:p>
            <a:endParaRPr lang="zh-CN" alt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1.2</a:t>
            </a:r>
            <a:r>
              <a:rPr lang="zh-CN" altLang="zh-CN" b="1" dirty="0" smtClean="0"/>
              <a:t>见证员、取样员工作不称职</a:t>
            </a:r>
            <a:endParaRPr lang="zh-CN" altLang="en-US" dirty="0"/>
          </a:p>
        </p:txBody>
      </p:sp>
      <p:sp>
        <p:nvSpPr>
          <p:cNvPr id="3" name="内容占位符 2"/>
          <p:cNvSpPr>
            <a:spLocks noGrp="1"/>
          </p:cNvSpPr>
          <p:nvPr>
            <p:ph idx="1"/>
          </p:nvPr>
        </p:nvSpPr>
        <p:spPr/>
        <p:txBody>
          <a:bodyPr/>
          <a:lstStyle/>
          <a:p>
            <a:pPr>
              <a:buNone/>
            </a:pPr>
            <a:r>
              <a:rPr lang="en-US" altLang="zh-CN" dirty="0" smtClean="0"/>
              <a:t>3</a:t>
            </a:r>
            <a:r>
              <a:rPr lang="zh-CN" altLang="en-US" dirty="0" smtClean="0"/>
              <a:t>、</a:t>
            </a:r>
            <a:r>
              <a:rPr lang="zh-CN" altLang="zh-CN" dirty="0" smtClean="0"/>
              <a:t>检测资料收集整理不符合要求。</a:t>
            </a:r>
            <a:endParaRPr lang="en-US" altLang="zh-CN" dirty="0" smtClean="0"/>
          </a:p>
          <a:p>
            <a:pPr>
              <a:lnSpc>
                <a:spcPct val="150000"/>
              </a:lnSpc>
            </a:pPr>
            <a:r>
              <a:rPr lang="zh-CN" altLang="zh-CN" sz="2800" dirty="0" smtClean="0"/>
              <a:t>见证取样检测相关人员不及时收集检测报告，</a:t>
            </a:r>
            <a:endParaRPr lang="en-US" altLang="zh-CN" sz="2800" dirty="0" smtClean="0"/>
          </a:p>
          <a:p>
            <a:pPr>
              <a:lnSpc>
                <a:spcPct val="150000"/>
              </a:lnSpc>
            </a:pPr>
            <a:r>
              <a:rPr lang="zh-CN" altLang="zh-CN" sz="2800" dirty="0" smtClean="0"/>
              <a:t>收取检测报告时对其中信息不及时核对</a:t>
            </a:r>
            <a:endParaRPr lang="en-US" altLang="zh-CN" sz="2800" dirty="0" smtClean="0"/>
          </a:p>
          <a:p>
            <a:pPr>
              <a:lnSpc>
                <a:spcPct val="150000"/>
              </a:lnSpc>
            </a:pPr>
            <a:r>
              <a:rPr lang="zh-CN" altLang="zh-CN" sz="2800" dirty="0" smtClean="0"/>
              <a:t>对检测报告中信息不准确、不完整的情况</a:t>
            </a:r>
            <a:r>
              <a:rPr lang="zh-CN" altLang="en-US" sz="2800" dirty="0" smtClean="0"/>
              <a:t>，</a:t>
            </a:r>
            <a:r>
              <a:rPr lang="zh-CN" altLang="zh-CN" sz="2800" dirty="0" smtClean="0"/>
              <a:t>发现不了或熟视无睹</a:t>
            </a:r>
            <a:endParaRPr lang="en-US" altLang="zh-CN" sz="2800" dirty="0" smtClean="0"/>
          </a:p>
          <a:p>
            <a:pPr>
              <a:lnSpc>
                <a:spcPct val="150000"/>
              </a:lnSpc>
            </a:pPr>
            <a:r>
              <a:rPr lang="zh-CN" altLang="zh-CN" sz="2800" dirty="0" smtClean="0"/>
              <a:t>对检测报告分类汇总不及时、不完整。</a:t>
            </a:r>
            <a:endParaRPr lang="zh-CN" altLang="en-US" sz="28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smtClean="0"/>
              <a:t>1.3</a:t>
            </a:r>
            <a:r>
              <a:rPr lang="zh-CN" altLang="zh-CN" sz="4000" b="1" dirty="0" smtClean="0"/>
              <a:t>检测方案</a:t>
            </a:r>
            <a:r>
              <a:rPr lang="zh-CN" altLang="en-US" sz="4000" b="1" dirty="0" smtClean="0"/>
              <a:t>不完整、缺乏</a:t>
            </a:r>
            <a:r>
              <a:rPr lang="zh-CN" altLang="zh-CN" sz="4000" b="1" dirty="0" smtClean="0"/>
              <a:t>针对性</a:t>
            </a:r>
            <a:endParaRPr lang="zh-CN" altLang="en-US" sz="4000" dirty="0"/>
          </a:p>
        </p:txBody>
      </p:sp>
      <p:sp>
        <p:nvSpPr>
          <p:cNvPr id="3" name="内容占位符 2"/>
          <p:cNvSpPr>
            <a:spLocks noGrp="1"/>
          </p:cNvSpPr>
          <p:nvPr>
            <p:ph idx="1"/>
          </p:nvPr>
        </p:nvSpPr>
        <p:spPr>
          <a:xfrm>
            <a:off x="755576" y="2017713"/>
            <a:ext cx="8199512" cy="4114800"/>
          </a:xfrm>
        </p:spPr>
        <p:txBody>
          <a:bodyPr/>
          <a:lstStyle/>
          <a:p>
            <a:pPr>
              <a:buNone/>
            </a:pPr>
            <a:r>
              <a:rPr lang="en-US" altLang="zh-CN" dirty="0" smtClean="0"/>
              <a:t>1</a:t>
            </a:r>
            <a:r>
              <a:rPr lang="zh-CN" altLang="zh-CN" dirty="0" smtClean="0"/>
              <a:t>、检测方案编写依据不完整。未依据</a:t>
            </a:r>
            <a:endParaRPr lang="en-US" altLang="zh-CN" dirty="0" smtClean="0"/>
          </a:p>
          <a:p>
            <a:r>
              <a:rPr lang="zh-CN" altLang="zh-CN" sz="2400" dirty="0" smtClean="0"/>
              <a:t>本工程设计文件要求</a:t>
            </a:r>
            <a:endParaRPr lang="en-US" altLang="zh-CN" sz="2400" dirty="0" smtClean="0"/>
          </a:p>
          <a:p>
            <a:r>
              <a:rPr lang="zh-CN" altLang="zh-CN" sz="2400" dirty="0" smtClean="0"/>
              <a:t>施工质量验收规范及技术规程等中复验规定</a:t>
            </a:r>
            <a:endParaRPr lang="en-US" altLang="zh-CN" sz="2400" dirty="0" smtClean="0"/>
          </a:p>
          <a:p>
            <a:r>
              <a:rPr lang="zh-CN" altLang="zh-CN" sz="2400" dirty="0" smtClean="0"/>
              <a:t>建设行政主管部门文件规定</a:t>
            </a:r>
            <a:endParaRPr lang="en-US" altLang="zh-CN" sz="2400" dirty="0" smtClean="0"/>
          </a:p>
          <a:p>
            <a:r>
              <a:rPr lang="zh-CN" altLang="zh-CN" sz="2400" dirty="0" smtClean="0"/>
              <a:t>合同约定（技术合同及建设单位有关检测要求的文件）</a:t>
            </a:r>
            <a:endParaRPr lang="en-US" altLang="zh-CN" sz="2400" dirty="0" smtClean="0"/>
          </a:p>
          <a:p>
            <a:r>
              <a:rPr lang="zh-CN" altLang="zh-CN" sz="2400" dirty="0" smtClean="0"/>
              <a:t>施</a:t>
            </a:r>
            <a:r>
              <a:rPr lang="zh-CN" altLang="en-US" sz="2400" dirty="0" smtClean="0"/>
              <a:t>组、</a:t>
            </a:r>
            <a:r>
              <a:rPr lang="zh-CN" altLang="zh-CN" sz="2400" dirty="0" smtClean="0"/>
              <a:t>方案</a:t>
            </a:r>
            <a:r>
              <a:rPr lang="en-US" altLang="zh-CN" sz="2400" dirty="0" smtClean="0"/>
              <a:t>……</a:t>
            </a:r>
          </a:p>
          <a:p>
            <a:pPr>
              <a:buNone/>
            </a:pPr>
            <a:r>
              <a:rPr lang="zh-CN" altLang="zh-CN" sz="2400" b="1" dirty="0" smtClean="0"/>
              <a:t>梳理需要复验的材料品种、参数、频次、判定标准等</a:t>
            </a:r>
            <a:endParaRPr lang="en-US" altLang="zh-CN" sz="2400" b="1" dirty="0" smtClean="0"/>
          </a:p>
          <a:p>
            <a:pPr>
              <a:buNone/>
            </a:pPr>
            <a:r>
              <a:rPr lang="zh-CN" altLang="zh-CN" sz="2400" b="1" dirty="0" smtClean="0"/>
              <a:t>导致复验内容、频次不足，检测判定不准确。</a:t>
            </a:r>
          </a:p>
          <a:p>
            <a:endParaRPr lang="en-US" altLang="zh-CN" sz="2400" dirty="0" smtClean="0"/>
          </a:p>
          <a:p>
            <a:endParaRPr lang="en-US" altLang="zh-CN" sz="2400" dirty="0" smtClean="0"/>
          </a:p>
          <a:p>
            <a:endParaRPr lang="en-US" altLang="zh-CN" dirty="0" smtClean="0"/>
          </a:p>
          <a:p>
            <a:endParaRPr lang="en-US" altLang="zh-CN" dirty="0" smtClean="0"/>
          </a:p>
          <a:p>
            <a:endParaRPr lang="en-US" altLang="zh-CN" dirty="0" smtClean="0"/>
          </a:p>
          <a:p>
            <a:endParaRPr lang="zh-CN" alt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1.3</a:t>
            </a:r>
            <a:r>
              <a:rPr lang="zh-CN" altLang="zh-CN" b="1" dirty="0" smtClean="0"/>
              <a:t>检测方案针对性不足</a:t>
            </a:r>
            <a:endParaRPr lang="zh-CN" altLang="en-US" dirty="0"/>
          </a:p>
        </p:txBody>
      </p:sp>
      <p:sp>
        <p:nvSpPr>
          <p:cNvPr id="3" name="内容占位符 2"/>
          <p:cNvSpPr>
            <a:spLocks noGrp="1"/>
          </p:cNvSpPr>
          <p:nvPr>
            <p:ph idx="1"/>
          </p:nvPr>
        </p:nvSpPr>
        <p:spPr>
          <a:xfrm>
            <a:off x="467544" y="2017713"/>
            <a:ext cx="8487544" cy="4114800"/>
          </a:xfrm>
        </p:spPr>
        <p:txBody>
          <a:bodyPr/>
          <a:lstStyle/>
          <a:p>
            <a:pPr>
              <a:buNone/>
            </a:pPr>
            <a:r>
              <a:rPr lang="en-US" altLang="zh-CN" dirty="0" smtClean="0"/>
              <a:t>2</a:t>
            </a:r>
            <a:r>
              <a:rPr lang="zh-CN" altLang="en-US" dirty="0" smtClean="0"/>
              <a:t>、</a:t>
            </a:r>
            <a:r>
              <a:rPr lang="zh-CN" altLang="zh-CN" dirty="0" smtClean="0"/>
              <a:t>未按工程实际情况分类编写。</a:t>
            </a:r>
            <a:endParaRPr lang="en-US" altLang="zh-CN" dirty="0" smtClean="0"/>
          </a:p>
          <a:p>
            <a:r>
              <a:rPr lang="zh-CN" altLang="zh-CN" sz="2000" dirty="0" smtClean="0"/>
              <a:t>通常一个标段有多个单位工程（标段有车站和区间），一个单位工程有多个分部（车站有支护、土方、防水、主体），一个分部工程有多个工法（围护桩水下灌注桩、灌注桩），一个分项分多段施工，而现场编制方案时，</a:t>
            </a:r>
            <a:endParaRPr lang="en-US" altLang="zh-CN" sz="2000" dirty="0" smtClean="0"/>
          </a:p>
          <a:p>
            <a:r>
              <a:rPr lang="zh-CN" altLang="zh-CN" sz="2400" dirty="0" smtClean="0"/>
              <a:t>未具体按标段不单位工程、不同分部、不同部位、不同工法等分类梳理，</a:t>
            </a:r>
            <a:endParaRPr lang="en-US" altLang="zh-CN" sz="2400" dirty="0" smtClean="0"/>
          </a:p>
          <a:p>
            <a:r>
              <a:rPr lang="zh-CN" altLang="zh-CN" sz="2400" dirty="0" smtClean="0"/>
              <a:t>对钢筋、卷材等可能进行共享的材料复验工作也未详细说明</a:t>
            </a:r>
            <a:endParaRPr lang="en-US" altLang="zh-CN" sz="2400" dirty="0" smtClean="0"/>
          </a:p>
          <a:p>
            <a:r>
              <a:rPr lang="zh-CN" altLang="zh-CN" sz="2400" b="1" dirty="0" smtClean="0"/>
              <a:t>方案不具针对性、指导性，后续工作容易出现检测参数及检测频次不足的问题。</a:t>
            </a:r>
            <a:endParaRPr lang="zh-CN" altLang="en-US" sz="2400" b="1"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1.3</a:t>
            </a:r>
            <a:r>
              <a:rPr lang="zh-CN" altLang="zh-CN" b="1" dirty="0" smtClean="0"/>
              <a:t>检测方案针对性不足</a:t>
            </a:r>
            <a:endParaRPr lang="zh-CN" altLang="en-US" dirty="0"/>
          </a:p>
        </p:txBody>
      </p:sp>
      <p:sp>
        <p:nvSpPr>
          <p:cNvPr id="3" name="内容占位符 2"/>
          <p:cNvSpPr>
            <a:spLocks noGrp="1"/>
          </p:cNvSpPr>
          <p:nvPr>
            <p:ph idx="1"/>
          </p:nvPr>
        </p:nvSpPr>
        <p:spPr/>
        <p:txBody>
          <a:bodyPr/>
          <a:lstStyle/>
          <a:p>
            <a:pPr>
              <a:lnSpc>
                <a:spcPct val="150000"/>
              </a:lnSpc>
              <a:buNone/>
            </a:pPr>
            <a:r>
              <a:rPr lang="en-US" altLang="zh-CN" dirty="0" smtClean="0"/>
              <a:t>3</a:t>
            </a:r>
            <a:r>
              <a:rPr lang="zh-CN" altLang="en-US" dirty="0" smtClean="0"/>
              <a:t>、</a:t>
            </a:r>
            <a:r>
              <a:rPr lang="zh-CN" altLang="zh-CN" dirty="0" smtClean="0"/>
              <a:t>检测方案内容低于现行标准。</a:t>
            </a:r>
            <a:endParaRPr lang="en-US" altLang="zh-CN" dirty="0" smtClean="0"/>
          </a:p>
          <a:p>
            <a:pPr>
              <a:lnSpc>
                <a:spcPct val="150000"/>
              </a:lnSpc>
            </a:pPr>
            <a:r>
              <a:rPr lang="zh-CN" altLang="zh-CN" dirty="0" smtClean="0"/>
              <a:t>国家、省、市新的验收规范颁布实施后，未及时将检测方案中低于验收规范的检测内容进行更新，导致检测参数、频次及标准判定值低于验收标准。</a:t>
            </a:r>
          </a:p>
          <a:p>
            <a:endParaRPr lang="zh-CN" altLang="en-US" dirty="0"/>
          </a:p>
        </p:txBody>
      </p:sp>
      <p:sp>
        <p:nvSpPr>
          <p:cNvPr id="4" name="圆角矩形 3"/>
          <p:cNvSpPr/>
          <p:nvPr/>
        </p:nvSpPr>
        <p:spPr>
          <a:xfrm>
            <a:off x="7164288" y="1844824"/>
            <a:ext cx="1584176" cy="7200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CN" altLang="en-US" sz="2400" b="1" dirty="0" smtClean="0">
                <a:solidFill>
                  <a:schemeClr val="tx1"/>
                </a:solidFill>
              </a:rPr>
              <a:t>管片</a:t>
            </a:r>
            <a:endParaRPr lang="zh-CN" altLang="en-US" sz="2400" b="1" dirty="0">
              <a:solidFill>
                <a:schemeClr val="tx1"/>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1.3</a:t>
            </a:r>
            <a:r>
              <a:rPr lang="zh-CN" altLang="zh-CN" b="1" dirty="0" smtClean="0"/>
              <a:t>检测方案针对性不足</a:t>
            </a:r>
            <a:endParaRPr lang="zh-CN" altLang="en-US" dirty="0"/>
          </a:p>
        </p:txBody>
      </p:sp>
      <p:sp>
        <p:nvSpPr>
          <p:cNvPr id="3" name="内容占位符 2"/>
          <p:cNvSpPr>
            <a:spLocks noGrp="1"/>
          </p:cNvSpPr>
          <p:nvPr>
            <p:ph idx="1"/>
          </p:nvPr>
        </p:nvSpPr>
        <p:spPr/>
        <p:txBody>
          <a:bodyPr/>
          <a:lstStyle/>
          <a:p>
            <a:pPr>
              <a:buNone/>
            </a:pPr>
            <a:r>
              <a:rPr lang="en-US" altLang="zh-CN" dirty="0" smtClean="0"/>
              <a:t>4</a:t>
            </a:r>
            <a:r>
              <a:rPr lang="zh-CN" altLang="en-US" dirty="0" smtClean="0"/>
              <a:t>、</a:t>
            </a:r>
            <a:r>
              <a:rPr lang="zh-CN" altLang="zh-CN" dirty="0" smtClean="0"/>
              <a:t>检测方案未按单位工程统一管理。</a:t>
            </a:r>
            <a:endParaRPr lang="en-US" altLang="zh-CN" dirty="0" smtClean="0"/>
          </a:p>
          <a:p>
            <a:r>
              <a:rPr lang="zh-CN" altLang="zh-CN" sz="2800" dirty="0" smtClean="0"/>
              <a:t>有些单位工程主体结构混凝土同条件试件留置及养护方案单独编制</a:t>
            </a:r>
            <a:endParaRPr lang="en-US" altLang="zh-CN" sz="2800" dirty="0" smtClean="0"/>
          </a:p>
          <a:p>
            <a:endParaRPr lang="en-US" altLang="zh-CN" sz="2800" dirty="0" smtClean="0"/>
          </a:p>
          <a:p>
            <a:endParaRPr lang="en-US" altLang="zh-CN" sz="2800" dirty="0" smtClean="0"/>
          </a:p>
          <a:p>
            <a:r>
              <a:rPr lang="zh-CN" altLang="zh-CN" sz="2800" dirty="0" smtClean="0"/>
              <a:t>（子）单位工程检测方案编制时</a:t>
            </a:r>
            <a:r>
              <a:rPr lang="zh-CN" altLang="zh-CN" sz="2800" b="1" dirty="0" smtClean="0"/>
              <a:t>未注明“另行编制”，</a:t>
            </a:r>
            <a:r>
              <a:rPr lang="zh-CN" altLang="zh-CN" sz="2800" dirty="0" smtClean="0"/>
              <a:t>易造成后续取样、见证等工作失控，导致出现工程验收依据不足。</a:t>
            </a:r>
            <a:endParaRPr lang="zh-CN" altLang="en-US" sz="2800" dirty="0"/>
          </a:p>
        </p:txBody>
      </p:sp>
      <p:sp>
        <p:nvSpPr>
          <p:cNvPr id="4" name="圆角矩形 3"/>
          <p:cNvSpPr/>
          <p:nvPr/>
        </p:nvSpPr>
        <p:spPr>
          <a:xfrm>
            <a:off x="1043608" y="3501008"/>
            <a:ext cx="7776864" cy="108012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zh-CN" altLang="zh-CN" sz="3200" b="1" dirty="0" smtClean="0"/>
              <a:t>基桩、钢结构、四小件幕墙</a:t>
            </a:r>
            <a:r>
              <a:rPr lang="zh-CN" altLang="en-US" sz="3200" b="1" dirty="0" smtClean="0"/>
              <a:t>、声屏障</a:t>
            </a:r>
            <a:r>
              <a:rPr lang="zh-CN" altLang="zh-CN" sz="3200" b="1" dirty="0" smtClean="0"/>
              <a:t>等分包工程，因建设管理的原因常被忽视</a:t>
            </a:r>
            <a:endParaRPr lang="zh-CN" alt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214313"/>
            <a:ext cx="8028384" cy="1462087"/>
          </a:xfrm>
        </p:spPr>
        <p:txBody>
          <a:bodyPr/>
          <a:lstStyle/>
          <a:p>
            <a:r>
              <a:rPr lang="en-US" altLang="zh-CN" sz="3600" dirty="0" smtClean="0"/>
              <a:t>1.4  </a:t>
            </a:r>
            <a:r>
              <a:rPr lang="zh-CN" altLang="zh-CN" sz="3600" b="1" dirty="0" smtClean="0"/>
              <a:t>取样检测器具、设施、仪器管理不规范</a:t>
            </a:r>
            <a:endParaRPr lang="zh-CN" altLang="en-US" sz="3600" dirty="0"/>
          </a:p>
        </p:txBody>
      </p:sp>
      <p:sp>
        <p:nvSpPr>
          <p:cNvPr id="3" name="内容占位符 2"/>
          <p:cNvSpPr>
            <a:spLocks noGrp="1"/>
          </p:cNvSpPr>
          <p:nvPr>
            <p:ph idx="1"/>
          </p:nvPr>
        </p:nvSpPr>
        <p:spPr>
          <a:xfrm>
            <a:off x="899592" y="2017713"/>
            <a:ext cx="8055496" cy="4114800"/>
          </a:xfrm>
        </p:spPr>
        <p:txBody>
          <a:bodyPr/>
          <a:lstStyle/>
          <a:p>
            <a:pPr>
              <a:lnSpc>
                <a:spcPct val="150000"/>
              </a:lnSpc>
            </a:pPr>
            <a:r>
              <a:rPr lang="zh-CN" altLang="zh-CN" sz="2800" dirty="0" smtClean="0"/>
              <a:t>现场所配备的取样器具标定养护不合规</a:t>
            </a:r>
            <a:endParaRPr lang="en-US" altLang="zh-CN" sz="2800" dirty="0" smtClean="0"/>
          </a:p>
          <a:p>
            <a:pPr>
              <a:lnSpc>
                <a:spcPct val="150000"/>
              </a:lnSpc>
            </a:pPr>
            <a:r>
              <a:rPr lang="zh-CN" altLang="zh-CN" sz="2800" dirty="0" smtClean="0"/>
              <a:t>样品存放器具不利于样品保护</a:t>
            </a:r>
            <a:r>
              <a:rPr lang="zh-CN" altLang="en-US" sz="2800" dirty="0" smtClean="0"/>
              <a:t>（混凝土试块笼子未设垫板）</a:t>
            </a:r>
            <a:endParaRPr lang="en-US" altLang="zh-CN" sz="2800" dirty="0" smtClean="0"/>
          </a:p>
          <a:p>
            <a:pPr>
              <a:lnSpc>
                <a:spcPct val="150000"/>
              </a:lnSpc>
            </a:pPr>
            <a:r>
              <a:rPr lang="zh-CN" altLang="zh-CN" sz="2800" dirty="0" smtClean="0"/>
              <a:t>土建工程施工现场的标养室设置不符合规范要求</a:t>
            </a:r>
            <a:endParaRPr lang="en-US" altLang="zh-CN" sz="2800" dirty="0" smtClean="0"/>
          </a:p>
          <a:p>
            <a:pPr>
              <a:lnSpc>
                <a:spcPct val="150000"/>
              </a:lnSpc>
            </a:pPr>
            <a:r>
              <a:rPr lang="zh-CN" altLang="zh-CN" sz="2800" dirty="0" smtClean="0"/>
              <a:t>器具、设施、仪器未指定专人进行有效管理</a:t>
            </a:r>
            <a:endParaRPr lang="en-US" altLang="zh-CN" sz="2800" dirty="0" smtClean="0"/>
          </a:p>
          <a:p>
            <a:pPr>
              <a:lnSpc>
                <a:spcPct val="150000"/>
              </a:lnSpc>
            </a:pPr>
            <a:r>
              <a:rPr lang="zh-CN" altLang="zh-CN" sz="2800" dirty="0" smtClean="0"/>
              <a:t>未建立管理台账</a:t>
            </a:r>
            <a:endParaRPr lang="zh-CN" altLang="en-US" sz="28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前言</a:t>
            </a:r>
            <a:endParaRPr lang="zh-CN" altLang="en-US" dirty="0"/>
          </a:p>
        </p:txBody>
      </p:sp>
      <p:graphicFrame>
        <p:nvGraphicFramePr>
          <p:cNvPr id="4" name="内容占位符 3"/>
          <p:cNvGraphicFramePr>
            <a:graphicFrameLocks noGrp="1"/>
          </p:cNvGraphicFramePr>
          <p:nvPr>
            <p:ph idx="1"/>
          </p:nvPr>
        </p:nvGraphicFramePr>
        <p:xfrm>
          <a:off x="395536" y="2017713"/>
          <a:ext cx="8559552"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14313"/>
            <a:ext cx="8044383" cy="1462087"/>
          </a:xfrm>
        </p:spPr>
        <p:txBody>
          <a:bodyPr/>
          <a:lstStyle/>
          <a:p>
            <a:r>
              <a:rPr lang="en-US" altLang="zh-CN" sz="4000" dirty="0" smtClean="0"/>
              <a:t>1.5</a:t>
            </a:r>
            <a:r>
              <a:rPr lang="zh-CN" altLang="zh-CN" sz="4000" b="1" dirty="0" smtClean="0"/>
              <a:t>见证取样检测台账建立不规范</a:t>
            </a:r>
            <a:endParaRPr lang="zh-CN" altLang="en-US" sz="4000" dirty="0"/>
          </a:p>
        </p:txBody>
      </p:sp>
      <p:sp>
        <p:nvSpPr>
          <p:cNvPr id="3" name="内容占位符 2"/>
          <p:cNvSpPr>
            <a:spLocks noGrp="1"/>
          </p:cNvSpPr>
          <p:nvPr>
            <p:ph idx="1"/>
          </p:nvPr>
        </p:nvSpPr>
        <p:spPr/>
        <p:txBody>
          <a:bodyPr/>
          <a:lstStyle/>
          <a:p>
            <a:pPr>
              <a:lnSpc>
                <a:spcPct val="150000"/>
              </a:lnSpc>
            </a:pPr>
            <a:r>
              <a:rPr lang="zh-CN" altLang="zh-CN" sz="2800" dirty="0" smtClean="0"/>
              <a:t>台账中工程名称、见证人名、见证材料品种规格、使用部位、见证日期、检测结果、不合格材料处理情况等信息缺少或不完整</a:t>
            </a:r>
            <a:endParaRPr lang="en-US" altLang="zh-CN" sz="2800" dirty="0" smtClean="0"/>
          </a:p>
          <a:p>
            <a:pPr>
              <a:lnSpc>
                <a:spcPct val="150000"/>
              </a:lnSpc>
            </a:pPr>
            <a:r>
              <a:rPr lang="zh-CN" altLang="zh-CN" sz="2800" dirty="0" smtClean="0"/>
              <a:t>不利于快速、有效地追溯相关信息，不利于工程质量验收、评估及质量问题的处理</a:t>
            </a:r>
            <a:endParaRPr lang="zh-CN" altLang="en-US" sz="28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dirty="0" smtClean="0"/>
              <a:t>1.6</a:t>
            </a:r>
            <a:r>
              <a:rPr lang="zh-CN" altLang="zh-CN" sz="3600" b="1" dirty="0" smtClean="0"/>
              <a:t>检测单位对见证取样工作把关不严</a:t>
            </a:r>
            <a:endParaRPr lang="zh-CN" altLang="en-US" sz="3600" dirty="0"/>
          </a:p>
        </p:txBody>
      </p:sp>
      <p:sp>
        <p:nvSpPr>
          <p:cNvPr id="3" name="内容占位符 2"/>
          <p:cNvSpPr>
            <a:spLocks noGrp="1"/>
          </p:cNvSpPr>
          <p:nvPr>
            <p:ph idx="1"/>
          </p:nvPr>
        </p:nvSpPr>
        <p:spPr>
          <a:xfrm>
            <a:off x="683568" y="1844824"/>
            <a:ext cx="8271520" cy="4287689"/>
          </a:xfrm>
        </p:spPr>
        <p:txBody>
          <a:bodyPr/>
          <a:lstStyle/>
          <a:p>
            <a:pPr>
              <a:lnSpc>
                <a:spcPct val="150000"/>
              </a:lnSpc>
            </a:pPr>
            <a:r>
              <a:rPr lang="zh-CN" altLang="zh-CN" sz="2800" dirty="0" smtClean="0"/>
              <a:t>见证检测委托时，未按规定程序提供信息，检测机构未认真核查即收件；</a:t>
            </a:r>
            <a:endParaRPr lang="en-US" altLang="zh-CN" sz="2800" dirty="0" smtClean="0"/>
          </a:p>
          <a:p>
            <a:pPr>
              <a:lnSpc>
                <a:spcPct val="150000"/>
              </a:lnSpc>
            </a:pPr>
            <a:r>
              <a:rPr lang="zh-CN" altLang="zh-CN" sz="2800" dirty="0" smtClean="0"/>
              <a:t>还有检测机构后续工作不规范的原因，导致出现检测报告内容不完整</a:t>
            </a:r>
            <a:endParaRPr lang="en-US" altLang="zh-CN" sz="2800" dirty="0" smtClean="0"/>
          </a:p>
          <a:p>
            <a:pPr>
              <a:lnSpc>
                <a:spcPct val="150000"/>
              </a:lnSpc>
            </a:pPr>
            <a:r>
              <a:rPr lang="zh-CN" altLang="zh-CN" sz="2400" dirty="0" smtClean="0"/>
              <a:t>如未明确工程名称、未注明芯样试件尺寸、钢筋焊接接头检测报告未注明钢筋生产厂家、钢筋机械连接未注明套筒厂家等情况</a:t>
            </a:r>
            <a:endParaRPr lang="zh-CN" altLang="en-US" sz="2400"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b="1" dirty="0" smtClean="0"/>
              <a:t>1.7</a:t>
            </a:r>
            <a:r>
              <a:rPr lang="zh-CN" altLang="zh-CN" sz="4000" b="1" dirty="0" smtClean="0"/>
              <a:t>相关单位对见证检测工作管理主体责任落实不到位</a:t>
            </a:r>
            <a:endParaRPr lang="zh-CN" altLang="en-US" sz="4000" dirty="0"/>
          </a:p>
        </p:txBody>
      </p:sp>
      <p:sp>
        <p:nvSpPr>
          <p:cNvPr id="3" name="内容占位符 2"/>
          <p:cNvSpPr>
            <a:spLocks noGrp="1"/>
          </p:cNvSpPr>
          <p:nvPr>
            <p:ph idx="1"/>
          </p:nvPr>
        </p:nvSpPr>
        <p:spPr>
          <a:xfrm>
            <a:off x="539552" y="2017713"/>
            <a:ext cx="8415536" cy="4114800"/>
          </a:xfrm>
        </p:spPr>
        <p:txBody>
          <a:bodyPr/>
          <a:lstStyle/>
          <a:p>
            <a:pPr>
              <a:lnSpc>
                <a:spcPct val="150000"/>
              </a:lnSpc>
            </a:pPr>
            <a:r>
              <a:rPr lang="zh-CN" altLang="zh-CN" sz="2800" dirty="0" smtClean="0"/>
              <a:t>建设、监理、施工、检测中心、检测机构的现场管理及公司管理层，每一级的管理</a:t>
            </a:r>
            <a:endParaRPr lang="en-US" altLang="zh-CN" sz="2800" dirty="0" smtClean="0"/>
          </a:p>
          <a:p>
            <a:pPr>
              <a:lnSpc>
                <a:spcPct val="150000"/>
              </a:lnSpc>
            </a:pPr>
            <a:r>
              <a:rPr lang="zh-CN" altLang="en-US" sz="2400" dirty="0" smtClean="0"/>
              <a:t>未</a:t>
            </a:r>
            <a:r>
              <a:rPr lang="zh-CN" altLang="zh-CN" sz="2400" dirty="0" smtClean="0"/>
              <a:t>按规定及时进行检查、及时发现问题、及时分析原因、及时采取措施：</a:t>
            </a:r>
            <a:endParaRPr lang="en-US" altLang="zh-CN" sz="2400" dirty="0" smtClean="0"/>
          </a:p>
          <a:p>
            <a:pPr>
              <a:lnSpc>
                <a:spcPct val="150000"/>
              </a:lnSpc>
            </a:pPr>
            <a:r>
              <a:rPr lang="zh-CN" altLang="zh-CN" sz="2400" dirty="0" smtClean="0"/>
              <a:t>对人员技术水平不足的及时培训，对现场管理不到位的完善制度、加强全面问责，对问题整改能举一反三，对严重问题的处罚能全面警示</a:t>
            </a:r>
            <a:endParaRPr lang="zh-CN" altLang="en-US" sz="2400"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zh-CN" altLang="en-US" b="1" dirty="0" smtClean="0"/>
              <a:t>二、</a:t>
            </a:r>
            <a:r>
              <a:rPr lang="en-US" altLang="zh-CN" b="1" dirty="0" smtClean="0"/>
              <a:t> </a:t>
            </a:r>
            <a:r>
              <a:rPr lang="zh-CN" altLang="zh-CN" b="1" dirty="0" smtClean="0"/>
              <a:t>相关</a:t>
            </a:r>
            <a:r>
              <a:rPr lang="zh-CN" altLang="en-US" b="1" dirty="0" smtClean="0"/>
              <a:t>文件</a:t>
            </a:r>
            <a:r>
              <a:rPr lang="zh-CN" altLang="zh-CN" b="1" dirty="0" smtClean="0"/>
              <a:t>规定</a:t>
            </a:r>
            <a:endParaRPr lang="zh-CN" altLang="en-US" dirty="0"/>
          </a:p>
        </p:txBody>
      </p:sp>
      <p:sp>
        <p:nvSpPr>
          <p:cNvPr id="3" name="内容占位符 2"/>
          <p:cNvSpPr>
            <a:spLocks noGrp="1"/>
          </p:cNvSpPr>
          <p:nvPr>
            <p:ph idx="1"/>
          </p:nvPr>
        </p:nvSpPr>
        <p:spPr>
          <a:xfrm>
            <a:off x="611560" y="1772816"/>
            <a:ext cx="8343528" cy="4359697"/>
          </a:xfrm>
        </p:spPr>
        <p:txBody>
          <a:bodyPr/>
          <a:lstStyle/>
          <a:p>
            <a:r>
              <a:rPr lang="zh-CN" altLang="en-US" dirty="0" smtClean="0"/>
              <a:t>见证取样制度</a:t>
            </a:r>
            <a:endParaRPr lang="en-US" altLang="zh-CN" dirty="0" smtClean="0"/>
          </a:p>
          <a:p>
            <a:pPr>
              <a:lnSpc>
                <a:spcPct val="150000"/>
              </a:lnSpc>
            </a:pPr>
            <a:r>
              <a:rPr lang="zh-CN" altLang="zh-CN" sz="2400" dirty="0" smtClean="0"/>
              <a:t>是工程国家机关、建设、监理、施工、检测等相关单位，为了维护正常的见证取样工作的秩序，保证国家各项政策的顺利执行和各项工作的正常开展，依照法律、法规、规范结合行业、单位具体情况而制订的具有法规性或指导性与约束力的文件，是相关人员行动的准则和依据，见证取样制度应当体现权利与义务一致、奖励与惩罚结合，不得违反法律、法规的规定。 </a:t>
            </a:r>
          </a:p>
          <a:p>
            <a:endParaRPr lang="zh-CN" altLang="en-US" dirty="0"/>
          </a:p>
        </p:txBody>
      </p:sp>
      <p:graphicFrame>
        <p:nvGraphicFramePr>
          <p:cNvPr id="4" name="图示 3"/>
          <p:cNvGraphicFramePr/>
          <p:nvPr/>
        </p:nvGraphicFramePr>
        <p:xfrm>
          <a:off x="6300192" y="188640"/>
          <a:ext cx="2304256" cy="216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pPr>
              <a:buNone/>
            </a:pPr>
            <a:endParaRPr lang="en-US" altLang="zh-CN" dirty="0" smtClean="0"/>
          </a:p>
          <a:p>
            <a:pPr>
              <a:buNone/>
            </a:pPr>
            <a:endParaRPr lang="en-US" altLang="zh-CN" dirty="0" smtClean="0"/>
          </a:p>
        </p:txBody>
      </p:sp>
      <p:graphicFrame>
        <p:nvGraphicFramePr>
          <p:cNvPr id="7" name="图示 6"/>
          <p:cNvGraphicFramePr/>
          <p:nvPr/>
        </p:nvGraphicFramePr>
        <p:xfrm>
          <a:off x="539552" y="1700808"/>
          <a:ext cx="835292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《关于改变我省建设工程质量见证取样检测委托方有关事项的通知》（苏建质【</a:t>
            </a:r>
            <a:r>
              <a:rPr lang="en-US" altLang="zh-CN" sz="2800" b="1" dirty="0" smtClean="0"/>
              <a:t>2004</a:t>
            </a:r>
            <a:r>
              <a:rPr lang="zh-CN" altLang="zh-CN" sz="2800" b="1" dirty="0" smtClean="0"/>
              <a:t>】</a:t>
            </a:r>
            <a:r>
              <a:rPr lang="en-US" altLang="zh-CN" sz="2800" b="1" dirty="0" smtClean="0"/>
              <a:t>372</a:t>
            </a:r>
            <a:r>
              <a:rPr lang="zh-CN" altLang="zh-CN" sz="2800" b="1" dirty="0" smtClean="0"/>
              <a:t>号）</a:t>
            </a:r>
            <a:endParaRPr lang="zh-CN" altLang="en-US" sz="2800" dirty="0"/>
          </a:p>
        </p:txBody>
      </p:sp>
      <p:sp>
        <p:nvSpPr>
          <p:cNvPr id="3" name="内容占位符 2"/>
          <p:cNvSpPr>
            <a:spLocks noGrp="1"/>
          </p:cNvSpPr>
          <p:nvPr>
            <p:ph idx="1"/>
          </p:nvPr>
        </p:nvSpPr>
        <p:spPr>
          <a:xfrm>
            <a:off x="827584" y="2017713"/>
            <a:ext cx="8127504" cy="4114800"/>
          </a:xfrm>
        </p:spPr>
        <p:txBody>
          <a:bodyPr/>
          <a:lstStyle/>
          <a:p>
            <a:pPr>
              <a:lnSpc>
                <a:spcPct val="150000"/>
              </a:lnSpc>
              <a:buNone/>
            </a:pPr>
            <a:r>
              <a:rPr lang="zh-CN" altLang="zh-CN" sz="2400" dirty="0" smtClean="0"/>
              <a:t>四、监督管理</a:t>
            </a:r>
          </a:p>
          <a:p>
            <a:pPr>
              <a:lnSpc>
                <a:spcPct val="150000"/>
              </a:lnSpc>
              <a:buNone/>
            </a:pPr>
            <a:r>
              <a:rPr lang="en-US" altLang="zh-CN" sz="2400" dirty="0" smtClean="0"/>
              <a:t>3</a:t>
            </a:r>
            <a:r>
              <a:rPr lang="zh-CN" altLang="zh-CN" sz="2400" dirty="0" smtClean="0"/>
              <a:t>、各建设工程</a:t>
            </a:r>
            <a:r>
              <a:rPr lang="zh-CN" altLang="zh-CN" b="1" dirty="0" smtClean="0"/>
              <a:t>质量监督站</a:t>
            </a:r>
            <a:r>
              <a:rPr lang="zh-CN" altLang="zh-CN" sz="2400" dirty="0" smtClean="0"/>
              <a:t>，要结合日常质量监督工作，</a:t>
            </a:r>
            <a:r>
              <a:rPr lang="zh-CN" altLang="zh-CN" sz="2400" b="1" dirty="0" smtClean="0"/>
              <a:t>将现场取样、见证人员配置，取样见证工作的开展等作为行为监督的内容之一。</a:t>
            </a:r>
            <a:r>
              <a:rPr lang="zh-CN" altLang="zh-CN" sz="2400" dirty="0" smtClean="0"/>
              <a:t>对于不具备江苏省建设厅核准的检测机构资质证书和江苏省质量技术监督局核发的计量认证证书的检测机构出具的检测报告不予认可。</a:t>
            </a:r>
          </a:p>
          <a:p>
            <a:endParaRPr lang="zh-CN" altLang="en-US" dirty="0"/>
          </a:p>
        </p:txBody>
      </p:sp>
      <p:sp>
        <p:nvSpPr>
          <p:cNvPr id="4" name="圆角矩形 3"/>
          <p:cNvSpPr/>
          <p:nvPr/>
        </p:nvSpPr>
        <p:spPr>
          <a:xfrm>
            <a:off x="4355976" y="1844824"/>
            <a:ext cx="3960440" cy="86409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CN" altLang="en-US" sz="2800" b="1" dirty="0" smtClean="0">
                <a:solidFill>
                  <a:schemeClr val="tx1"/>
                </a:solidFill>
              </a:rPr>
              <a:t>放、管、服，依法行政</a:t>
            </a:r>
            <a:endParaRPr lang="zh-CN" altLang="en-US" sz="2800" b="1" dirty="0">
              <a:solidFill>
                <a:schemeClr val="tx1"/>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14313"/>
            <a:ext cx="8116391" cy="1462087"/>
          </a:xfrm>
        </p:spPr>
        <p:txBody>
          <a:bodyPr/>
          <a:lstStyle/>
          <a:p>
            <a:r>
              <a:rPr lang="zh-CN" altLang="zh-CN" sz="2800" b="1" dirty="0"/>
              <a:t>《关于建设行政主管部门对工程监理企业履行质量责任加强监督的若干意见》（建质</a:t>
            </a:r>
            <a:r>
              <a:rPr lang="en-US" altLang="zh-CN" sz="2800" b="1" dirty="0"/>
              <a:t>[2003]167</a:t>
            </a:r>
            <a:r>
              <a:rPr lang="zh-CN" altLang="zh-CN" sz="2800" b="1" dirty="0"/>
              <a:t>号）</a:t>
            </a:r>
            <a:endParaRPr lang="zh-CN" altLang="en-US" sz="2800" dirty="0"/>
          </a:p>
        </p:txBody>
      </p:sp>
      <p:sp>
        <p:nvSpPr>
          <p:cNvPr id="3" name="内容占位符 2"/>
          <p:cNvSpPr>
            <a:spLocks noGrp="1"/>
          </p:cNvSpPr>
          <p:nvPr>
            <p:ph idx="1"/>
          </p:nvPr>
        </p:nvSpPr>
        <p:spPr>
          <a:xfrm>
            <a:off x="755576" y="2017713"/>
            <a:ext cx="8199512" cy="4114800"/>
          </a:xfrm>
        </p:spPr>
        <p:txBody>
          <a:bodyPr/>
          <a:lstStyle/>
          <a:p>
            <a:pPr>
              <a:lnSpc>
                <a:spcPct val="150000"/>
              </a:lnSpc>
            </a:pPr>
            <a:r>
              <a:rPr lang="zh-CN" altLang="zh-CN" sz="2400" dirty="0"/>
              <a:t>六、监督机构应抽查以下主要监理资料，以核查监理企业根据工程项目监理规划及监理实施细则，对施工过程进行质量控制的情况：</a:t>
            </a:r>
          </a:p>
          <a:p>
            <a:pPr>
              <a:lnSpc>
                <a:spcPct val="150000"/>
              </a:lnSpc>
            </a:pPr>
            <a:r>
              <a:rPr lang="en-US" altLang="zh-CN" sz="2400" dirty="0" smtClean="0"/>
              <a:t>3</a:t>
            </a:r>
            <a:r>
              <a:rPr lang="zh-CN" altLang="zh-CN" sz="2400" dirty="0"/>
              <a:t>、监理企业签认的工程材料进场报验单、施工测量放线报验单和隐蔽工程检查记录；</a:t>
            </a:r>
          </a:p>
          <a:p>
            <a:pPr>
              <a:lnSpc>
                <a:spcPct val="150000"/>
              </a:lnSpc>
            </a:pPr>
            <a:r>
              <a:rPr lang="en-US" altLang="zh-CN" sz="2400" dirty="0"/>
              <a:t>4</a:t>
            </a:r>
            <a:r>
              <a:rPr lang="zh-CN" altLang="zh-CN" sz="2400" dirty="0"/>
              <a:t>、监理企业对施工企业试验室考核的记录，以及有</a:t>
            </a:r>
            <a:r>
              <a:rPr lang="zh-CN" altLang="zh-CN" sz="2400" b="1" dirty="0"/>
              <a:t>关见证取样和送检的记录</a:t>
            </a:r>
            <a:r>
              <a:rPr lang="zh-CN" altLang="zh-CN" sz="2400" dirty="0"/>
              <a:t>；</a:t>
            </a:r>
            <a:endParaRPr lang="zh-CN" altLang="en-US" sz="2400" dirty="0"/>
          </a:p>
        </p:txBody>
      </p:sp>
    </p:spTree>
    <p:extLst>
      <p:ext uri="{BB962C8B-B14F-4D97-AF65-F5344CB8AC3E}">
        <p14:creationId xmlns="" xmlns:p14="http://schemas.microsoft.com/office/powerpoint/2010/main" val="206207074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t>《江苏省房屋建筑和市政基础设施工程质量监督管理办法》（</a:t>
            </a:r>
            <a:r>
              <a:rPr lang="zh-CN" altLang="zh-CN" sz="3200" b="1" dirty="0"/>
              <a:t>省政府第</a:t>
            </a:r>
            <a:r>
              <a:rPr lang="en-US" altLang="zh-CN" sz="3200" b="1" dirty="0"/>
              <a:t> 89 </a:t>
            </a:r>
            <a:r>
              <a:rPr lang="zh-CN" altLang="zh-CN" sz="3200" b="1" dirty="0"/>
              <a:t>号令）</a:t>
            </a:r>
            <a:endParaRPr lang="zh-CN" altLang="en-US" sz="3200" dirty="0"/>
          </a:p>
        </p:txBody>
      </p:sp>
      <p:sp>
        <p:nvSpPr>
          <p:cNvPr id="3" name="内容占位符 2"/>
          <p:cNvSpPr>
            <a:spLocks noGrp="1"/>
          </p:cNvSpPr>
          <p:nvPr>
            <p:ph idx="1"/>
          </p:nvPr>
        </p:nvSpPr>
        <p:spPr>
          <a:xfrm>
            <a:off x="683568" y="2017713"/>
            <a:ext cx="8271520" cy="4114800"/>
          </a:xfrm>
        </p:spPr>
        <p:txBody>
          <a:bodyPr/>
          <a:lstStyle/>
          <a:p>
            <a:r>
              <a:rPr lang="zh-CN" altLang="zh-CN" sz="2400" dirty="0"/>
              <a:t>第十三条 工程质量监督机构对工程质量实施监督管理时，可以采取下列措施：</a:t>
            </a:r>
          </a:p>
          <a:p>
            <a:r>
              <a:rPr lang="zh-CN" altLang="zh-CN" sz="2400" dirty="0"/>
              <a:t>（一）要求被检查单位提供有关工程质量的文件和</a:t>
            </a:r>
            <a:r>
              <a:rPr lang="zh-CN" altLang="zh-CN" sz="2400" b="1" dirty="0"/>
              <a:t>资料</a:t>
            </a:r>
            <a:r>
              <a:rPr lang="zh-CN" altLang="zh-CN" sz="2400" dirty="0"/>
              <a:t>；</a:t>
            </a:r>
          </a:p>
          <a:p>
            <a:r>
              <a:rPr lang="zh-CN" altLang="zh-CN" sz="2400" dirty="0"/>
              <a:t>（二）进入被检查单位的施工现场进行检查；</a:t>
            </a:r>
          </a:p>
          <a:p>
            <a:r>
              <a:rPr lang="zh-CN" altLang="zh-CN" sz="2400" dirty="0"/>
              <a:t>（三）发现有影响结构安全和重要使用功能的质量问题时，责令整改；</a:t>
            </a:r>
          </a:p>
          <a:p>
            <a:r>
              <a:rPr lang="zh-CN" altLang="zh-CN" sz="2400" dirty="0"/>
              <a:t>（四）</a:t>
            </a:r>
            <a:r>
              <a:rPr lang="zh-CN" altLang="zh-CN" sz="2400" b="1" dirty="0"/>
              <a:t>发现</a:t>
            </a:r>
            <a:r>
              <a:rPr lang="zh-CN" altLang="zh-CN" sz="2400" dirty="0"/>
              <a:t>工程质量责任主体和质量检测等单位有</a:t>
            </a:r>
            <a:r>
              <a:rPr lang="zh-CN" altLang="zh-CN" sz="2400" b="1" dirty="0"/>
              <a:t>违法违规</a:t>
            </a:r>
            <a:r>
              <a:rPr lang="zh-CN" altLang="zh-CN" sz="2400" dirty="0"/>
              <a:t>行为时，应当要求其采取措施改正违法违规行为，并及时向住房和城乡建设行政主管部门</a:t>
            </a:r>
            <a:r>
              <a:rPr lang="zh-CN" altLang="zh-CN" sz="2400" b="1" dirty="0"/>
              <a:t>报告</a:t>
            </a:r>
            <a:r>
              <a:rPr lang="zh-CN" altLang="zh-CN" sz="2400" dirty="0"/>
              <a:t>。</a:t>
            </a:r>
            <a:endParaRPr lang="zh-CN" altLang="en-US" sz="2400" dirty="0"/>
          </a:p>
        </p:txBody>
      </p:sp>
    </p:spTree>
    <p:extLst>
      <p:ext uri="{BB962C8B-B14F-4D97-AF65-F5344CB8AC3E}">
        <p14:creationId xmlns="" xmlns:p14="http://schemas.microsoft.com/office/powerpoint/2010/main" val="185016118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2 </a:t>
            </a:r>
            <a:r>
              <a:rPr lang="zh-CN" altLang="zh-CN" b="1" dirty="0" smtClean="0"/>
              <a:t>相关</a:t>
            </a:r>
            <a:r>
              <a:rPr lang="zh-CN" altLang="en-US" b="1" dirty="0" smtClean="0"/>
              <a:t>文件</a:t>
            </a:r>
            <a:r>
              <a:rPr lang="zh-CN" altLang="zh-CN" b="1" dirty="0" smtClean="0"/>
              <a:t>规定</a:t>
            </a:r>
            <a:endParaRPr lang="zh-CN" altLang="en-US" dirty="0"/>
          </a:p>
        </p:txBody>
      </p:sp>
      <p:sp>
        <p:nvSpPr>
          <p:cNvPr id="3" name="内容占位符 2"/>
          <p:cNvSpPr>
            <a:spLocks noGrp="1"/>
          </p:cNvSpPr>
          <p:nvPr>
            <p:ph idx="1"/>
          </p:nvPr>
        </p:nvSpPr>
        <p:spPr>
          <a:xfrm>
            <a:off x="539552" y="2017713"/>
            <a:ext cx="8415536" cy="4114800"/>
          </a:xfrm>
        </p:spPr>
        <p:txBody>
          <a:bodyPr/>
          <a:lstStyle/>
          <a:p>
            <a:pPr>
              <a:lnSpc>
                <a:spcPct val="150000"/>
              </a:lnSpc>
            </a:pPr>
            <a:r>
              <a:rPr lang="zh-CN" altLang="en-US" sz="2800" b="1" dirty="0" smtClean="0"/>
              <a:t>制度编制 </a:t>
            </a:r>
            <a:r>
              <a:rPr lang="zh-CN" altLang="zh-CN" sz="2800" dirty="0" smtClean="0"/>
              <a:t>建设、监理、施工、检测等相关单位根据法律、法规、规范等规定的职责及分工进行（施工单位可纳入检测实验管理制度），围绕以下内容：</a:t>
            </a:r>
            <a:endParaRPr lang="en-US" altLang="zh-CN" sz="2800" dirty="0" smtClean="0"/>
          </a:p>
          <a:p>
            <a:r>
              <a:rPr lang="zh-CN" altLang="zh-CN" sz="2800" dirty="0" smtClean="0"/>
              <a:t>取样、见证人员的资格</a:t>
            </a:r>
            <a:endParaRPr lang="en-US" altLang="zh-CN" sz="2800" dirty="0" smtClean="0"/>
          </a:p>
          <a:p>
            <a:r>
              <a:rPr lang="zh-CN" altLang="zh-CN" sz="2800" dirty="0" smtClean="0"/>
              <a:t>材料、设备、实体检测方案的编制</a:t>
            </a:r>
            <a:endParaRPr lang="en-US" altLang="zh-CN" sz="2800" dirty="0" smtClean="0"/>
          </a:p>
          <a:p>
            <a:r>
              <a:rPr lang="zh-CN" altLang="zh-CN" sz="2800" dirty="0" smtClean="0"/>
              <a:t>取样、制样、存样工作方案的编制</a:t>
            </a:r>
            <a:endParaRPr lang="en-US" altLang="zh-CN" sz="2800" dirty="0" smtClean="0"/>
          </a:p>
          <a:p>
            <a:pPr>
              <a:lnSpc>
                <a:spcPct val="150000"/>
              </a:lnSpc>
            </a:pPr>
            <a:endParaRPr lang="zh-CN" altLang="en-US" sz="2800"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2 </a:t>
            </a:r>
            <a:r>
              <a:rPr lang="zh-CN" altLang="zh-CN" b="1" dirty="0" smtClean="0"/>
              <a:t>相关</a:t>
            </a:r>
            <a:r>
              <a:rPr lang="zh-CN" altLang="en-US" b="1" dirty="0" smtClean="0"/>
              <a:t>文件</a:t>
            </a:r>
            <a:r>
              <a:rPr lang="zh-CN" altLang="zh-CN" b="1" dirty="0" smtClean="0"/>
              <a:t>规定</a:t>
            </a:r>
            <a:endParaRPr lang="zh-CN" altLang="en-US" dirty="0"/>
          </a:p>
        </p:txBody>
      </p:sp>
      <p:sp>
        <p:nvSpPr>
          <p:cNvPr id="3" name="内容占位符 2"/>
          <p:cNvSpPr>
            <a:spLocks noGrp="1"/>
          </p:cNvSpPr>
          <p:nvPr>
            <p:ph idx="1"/>
          </p:nvPr>
        </p:nvSpPr>
        <p:spPr/>
        <p:txBody>
          <a:bodyPr/>
          <a:lstStyle/>
          <a:p>
            <a:r>
              <a:rPr lang="zh-CN" altLang="zh-CN" sz="2400" dirty="0" smtClean="0"/>
              <a:t>取样工具的配备及管理</a:t>
            </a:r>
            <a:endParaRPr lang="en-US" altLang="zh-CN" sz="2400" dirty="0" smtClean="0"/>
          </a:p>
          <a:p>
            <a:r>
              <a:rPr lang="zh-CN" altLang="zh-CN" sz="2400" dirty="0" smtClean="0"/>
              <a:t>取样工作现场作业条件</a:t>
            </a:r>
            <a:endParaRPr lang="en-US" altLang="zh-CN" sz="2400" dirty="0" smtClean="0"/>
          </a:p>
          <a:p>
            <a:r>
              <a:rPr lang="zh-CN" altLang="zh-CN" sz="2400" dirty="0" smtClean="0"/>
              <a:t>取样员与见证员工作的配合</a:t>
            </a:r>
            <a:endParaRPr lang="en-US" altLang="zh-CN" sz="2400" dirty="0" smtClean="0"/>
          </a:p>
          <a:p>
            <a:r>
              <a:rPr lang="zh-CN" altLang="zh-CN" sz="2400" dirty="0" smtClean="0"/>
              <a:t>送样检测及实体检测委托的工作内容</a:t>
            </a:r>
            <a:endParaRPr lang="en-US" altLang="zh-CN" sz="2400" dirty="0" smtClean="0"/>
          </a:p>
          <a:p>
            <a:r>
              <a:rPr lang="zh-CN" altLang="zh-CN" sz="2400" dirty="0" smtClean="0"/>
              <a:t>现场实体检测的工作配合</a:t>
            </a:r>
            <a:endParaRPr lang="en-US" altLang="zh-CN" sz="2400" dirty="0" smtClean="0"/>
          </a:p>
          <a:p>
            <a:r>
              <a:rPr lang="zh-CN" altLang="zh-CN" sz="2400" dirty="0" smtClean="0"/>
              <a:t>检测报告信息的收集、核查、处置及归档</a:t>
            </a:r>
            <a:endParaRPr lang="en-US" altLang="zh-CN" sz="2400" dirty="0" smtClean="0"/>
          </a:p>
          <a:p>
            <a:r>
              <a:rPr lang="zh-CN" altLang="zh-CN" sz="2400" dirty="0" smtClean="0"/>
              <a:t>见证取样工作台帐</a:t>
            </a:r>
            <a:endParaRPr lang="en-US" altLang="zh-CN" sz="2400" dirty="0" smtClean="0"/>
          </a:p>
          <a:p>
            <a:r>
              <a:rPr lang="zh-CN" altLang="zh-CN" sz="2400" dirty="0" smtClean="0"/>
              <a:t>见证取样检测工作的管理部门</a:t>
            </a:r>
            <a:endParaRPr lang="en-US" altLang="zh-CN" sz="2400" dirty="0" smtClean="0"/>
          </a:p>
          <a:p>
            <a:r>
              <a:rPr lang="zh-CN" altLang="zh-CN" sz="2400" dirty="0" smtClean="0"/>
              <a:t>考核与奖罚，检测方案、取样方案等上述内容不能完整表述时的细化文件制定要求</a:t>
            </a:r>
            <a:endParaRPr lang="zh-CN" altLang="en-US" sz="24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4000" b="1" dirty="0" smtClean="0">
                <a:solidFill>
                  <a:schemeClr val="tx1"/>
                </a:solidFill>
              </a:rPr>
              <a:t>《建设工程质量管理条例》</a:t>
            </a:r>
            <a:r>
              <a:rPr lang="en-US" altLang="zh-CN" sz="4000" b="1" dirty="0" smtClean="0">
                <a:solidFill>
                  <a:schemeClr val="tx1"/>
                </a:solidFill>
              </a:rPr>
              <a:t/>
            </a:r>
            <a:br>
              <a:rPr lang="en-US" altLang="zh-CN" sz="4000" b="1" dirty="0" smtClean="0">
                <a:solidFill>
                  <a:schemeClr val="tx1"/>
                </a:solidFill>
              </a:rPr>
            </a:br>
            <a:r>
              <a:rPr lang="en-US" altLang="zh-CN" sz="4000" b="1" dirty="0" smtClean="0">
                <a:solidFill>
                  <a:schemeClr val="tx1"/>
                </a:solidFill>
              </a:rPr>
              <a:t> 2000</a:t>
            </a:r>
            <a:r>
              <a:rPr lang="zh-CN" altLang="zh-CN" sz="4000" b="1" dirty="0" smtClean="0">
                <a:solidFill>
                  <a:schemeClr val="tx1"/>
                </a:solidFill>
              </a:rPr>
              <a:t>年</a:t>
            </a:r>
            <a:r>
              <a:rPr lang="en-US" altLang="zh-CN" sz="4000" b="1" dirty="0" smtClean="0">
                <a:solidFill>
                  <a:schemeClr val="tx1"/>
                </a:solidFill>
              </a:rPr>
              <a:t>1</a:t>
            </a:r>
            <a:r>
              <a:rPr lang="zh-CN" altLang="zh-CN" sz="4000" b="1" dirty="0" smtClean="0">
                <a:solidFill>
                  <a:schemeClr val="tx1"/>
                </a:solidFill>
              </a:rPr>
              <a:t>月国务院颁布</a:t>
            </a:r>
            <a:endParaRPr lang="zh-CN" altLang="en-US" sz="4000" b="1" dirty="0"/>
          </a:p>
        </p:txBody>
      </p:sp>
      <p:sp>
        <p:nvSpPr>
          <p:cNvPr id="3" name="内容占位符 2"/>
          <p:cNvSpPr>
            <a:spLocks noGrp="1"/>
          </p:cNvSpPr>
          <p:nvPr>
            <p:ph idx="1"/>
          </p:nvPr>
        </p:nvSpPr>
        <p:spPr>
          <a:xfrm>
            <a:off x="1182688" y="1844824"/>
            <a:ext cx="7772400" cy="4287689"/>
          </a:xfrm>
        </p:spPr>
        <p:txBody>
          <a:bodyPr/>
          <a:lstStyle/>
          <a:p>
            <a:endParaRPr lang="zh-CN" altLang="en-US" dirty="0"/>
          </a:p>
        </p:txBody>
      </p:sp>
      <p:sp>
        <p:nvSpPr>
          <p:cNvPr id="5" name="横卷形 4"/>
          <p:cNvSpPr/>
          <p:nvPr/>
        </p:nvSpPr>
        <p:spPr bwMode="auto">
          <a:xfrm>
            <a:off x="755576" y="1556792"/>
            <a:ext cx="7848872" cy="4653136"/>
          </a:xfrm>
          <a:prstGeom prst="horizontalScroll">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eaLnBrk="0" fontAlgn="base" hangingPunct="0">
              <a:lnSpc>
                <a:spcPct val="150000"/>
              </a:lnSpc>
              <a:spcBef>
                <a:spcPct val="0"/>
              </a:spcBef>
              <a:spcAft>
                <a:spcPct val="0"/>
              </a:spcAft>
            </a:pPr>
            <a:r>
              <a:rPr lang="zh-CN" altLang="zh-CN" dirty="0" smtClean="0"/>
              <a:t> </a:t>
            </a:r>
            <a:r>
              <a:rPr lang="zh-CN" altLang="zh-CN" sz="2800" dirty="0" smtClean="0"/>
              <a:t>“</a:t>
            </a:r>
            <a:r>
              <a:rPr lang="zh-CN" altLang="zh-CN" sz="2800" b="1" dirty="0" smtClean="0"/>
              <a:t>施工人员对涉及结构安全的试块、试件以及有关材料，应当在建设单位或者工程监理单位监督下现场取样，并送具有相应资质等级的质量检测单位进行检测</a:t>
            </a:r>
            <a:r>
              <a:rPr lang="zh-CN" altLang="zh-CN" sz="2800" dirty="0" smtClean="0"/>
              <a:t>”</a:t>
            </a:r>
            <a:endParaRPr kumimoji="0" lang="zh-CN" altLang="en-US" sz="2800" b="0" i="0" u="none" strike="noStrike" cap="none" normalizeH="0" baseline="0" dirty="0" smtClean="0">
              <a:ln>
                <a:noFill/>
              </a:ln>
              <a:solidFill>
                <a:schemeClr val="tx1"/>
              </a:solidFill>
              <a:effectLst/>
              <a:latin typeface="Tahoma"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endParaRPr lang="zh-CN" altLang="en-US" dirty="0"/>
          </a:p>
        </p:txBody>
      </p:sp>
      <p:graphicFrame>
        <p:nvGraphicFramePr>
          <p:cNvPr id="4" name="图示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中华人民共和国建筑法</a:t>
            </a:r>
            <a:endParaRPr lang="zh-CN" altLang="en-US" dirty="0"/>
          </a:p>
        </p:txBody>
      </p:sp>
      <p:sp>
        <p:nvSpPr>
          <p:cNvPr id="3" name="内容占位符 2"/>
          <p:cNvSpPr>
            <a:spLocks noGrp="1"/>
          </p:cNvSpPr>
          <p:nvPr>
            <p:ph idx="1"/>
          </p:nvPr>
        </p:nvSpPr>
        <p:spPr>
          <a:xfrm>
            <a:off x="395536" y="1844824"/>
            <a:ext cx="8559552" cy="4287689"/>
          </a:xfrm>
        </p:spPr>
        <p:txBody>
          <a:bodyPr/>
          <a:lstStyle/>
          <a:p>
            <a:pPr>
              <a:lnSpc>
                <a:spcPct val="150000"/>
              </a:lnSpc>
            </a:pPr>
            <a:r>
              <a:rPr lang="zh-CN" altLang="zh-CN" sz="2800" dirty="0" smtClean="0"/>
              <a:t>第五十九条 建筑施工企业必须</a:t>
            </a:r>
            <a:r>
              <a:rPr lang="zh-CN" altLang="zh-CN" b="1" dirty="0" smtClean="0"/>
              <a:t>按照</a:t>
            </a:r>
            <a:r>
              <a:rPr lang="zh-CN" altLang="zh-CN" sz="2800" dirty="0" smtClean="0"/>
              <a:t>工程</a:t>
            </a:r>
            <a:r>
              <a:rPr lang="zh-CN" altLang="zh-CN" b="1" dirty="0" smtClean="0"/>
              <a:t>设计</a:t>
            </a:r>
            <a:r>
              <a:rPr lang="zh-CN" altLang="zh-CN" sz="2800" dirty="0" smtClean="0"/>
              <a:t>要求、施工技术</a:t>
            </a:r>
            <a:r>
              <a:rPr lang="zh-CN" altLang="zh-CN" b="1" dirty="0" smtClean="0"/>
              <a:t>标准</a:t>
            </a:r>
            <a:r>
              <a:rPr lang="zh-CN" altLang="zh-CN" sz="2800" dirty="0" smtClean="0"/>
              <a:t>和</a:t>
            </a:r>
            <a:r>
              <a:rPr lang="zh-CN" altLang="zh-CN" b="1" dirty="0" smtClean="0"/>
              <a:t>合同</a:t>
            </a:r>
            <a:r>
              <a:rPr lang="zh-CN" altLang="zh-CN" sz="2800" dirty="0" smtClean="0"/>
              <a:t>的约定，对建筑材料、建筑构配件和设备进行</a:t>
            </a:r>
            <a:r>
              <a:rPr lang="zh-CN" altLang="zh-CN" sz="3600" b="1" dirty="0" smtClean="0"/>
              <a:t>检验</a:t>
            </a:r>
            <a:r>
              <a:rPr lang="zh-CN" altLang="zh-CN" sz="2800" dirty="0" smtClean="0"/>
              <a:t>，不合格的不得使用。</a:t>
            </a:r>
          </a:p>
          <a:p>
            <a:endParaRPr lang="zh-CN" alt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《建设工程质量管理条例》</a:t>
            </a:r>
            <a:endParaRPr lang="zh-CN" altLang="en-US" dirty="0"/>
          </a:p>
        </p:txBody>
      </p:sp>
      <p:sp>
        <p:nvSpPr>
          <p:cNvPr id="3" name="内容占位符 2"/>
          <p:cNvSpPr>
            <a:spLocks noGrp="1"/>
          </p:cNvSpPr>
          <p:nvPr>
            <p:ph idx="1"/>
          </p:nvPr>
        </p:nvSpPr>
        <p:spPr>
          <a:xfrm>
            <a:off x="539552" y="2017713"/>
            <a:ext cx="8415536" cy="4114800"/>
          </a:xfrm>
        </p:spPr>
        <p:txBody>
          <a:bodyPr/>
          <a:lstStyle/>
          <a:p>
            <a:pPr>
              <a:lnSpc>
                <a:spcPct val="150000"/>
              </a:lnSpc>
            </a:pPr>
            <a:r>
              <a:rPr lang="zh-CN" altLang="zh-CN" sz="2400" dirty="0" smtClean="0"/>
              <a:t>第二十九条 施工单位必须按照工程设计要求、施工技术标准和合同约定，对建筑材料、建筑构配件、设备和</a:t>
            </a:r>
            <a:r>
              <a:rPr lang="zh-CN" altLang="zh-CN" sz="2400" b="1" dirty="0" smtClean="0"/>
              <a:t>商品混凝土</a:t>
            </a:r>
            <a:r>
              <a:rPr lang="zh-CN" altLang="zh-CN" sz="2400" dirty="0" smtClean="0"/>
              <a:t>进行检验，</a:t>
            </a:r>
            <a:r>
              <a:rPr lang="zh-CN" altLang="zh-CN" sz="2400" b="1" dirty="0" smtClean="0"/>
              <a:t>检验应当有书面记录和专人签字；未经检验或者检验不合格的，不得使用</a:t>
            </a:r>
            <a:r>
              <a:rPr lang="zh-CN" altLang="zh-CN" sz="2400" dirty="0" smtClean="0"/>
              <a:t>。</a:t>
            </a:r>
          </a:p>
          <a:p>
            <a:pPr>
              <a:lnSpc>
                <a:spcPct val="150000"/>
              </a:lnSpc>
            </a:pPr>
            <a:r>
              <a:rPr lang="zh-CN" altLang="zh-CN" sz="2400" dirty="0" smtClean="0"/>
              <a:t>第三十一条 施工人员对涉及结构安全的试块、试件以及有关材料，应当在</a:t>
            </a:r>
            <a:r>
              <a:rPr lang="zh-CN" altLang="zh-CN" sz="2400" b="1" dirty="0" smtClean="0"/>
              <a:t>建设单位或者工程监理单位</a:t>
            </a:r>
            <a:r>
              <a:rPr lang="zh-CN" altLang="zh-CN" sz="2800" b="1" dirty="0" smtClean="0"/>
              <a:t>监督下现场取</a:t>
            </a:r>
            <a:r>
              <a:rPr lang="zh-CN" altLang="zh-CN" sz="2400" dirty="0" smtClean="0"/>
              <a:t>样，并送具有</a:t>
            </a:r>
            <a:r>
              <a:rPr lang="zh-CN" altLang="zh-CN" sz="2400" b="1" dirty="0" smtClean="0"/>
              <a:t>相应资质等级</a:t>
            </a:r>
            <a:r>
              <a:rPr lang="zh-CN" altLang="zh-CN" sz="2400" dirty="0" smtClean="0"/>
              <a:t>的质量检测单位进行</a:t>
            </a:r>
            <a:r>
              <a:rPr lang="zh-CN" altLang="zh-CN" sz="2400" b="1" dirty="0" smtClean="0"/>
              <a:t>检测</a:t>
            </a:r>
            <a:r>
              <a:rPr lang="zh-CN" altLang="zh-CN" sz="2400" dirty="0" smtClean="0"/>
              <a:t>。</a:t>
            </a:r>
          </a:p>
          <a:p>
            <a:endParaRPr lang="zh-CN" alt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《城市轨道交通工程安全质量管理暂行办法》</a:t>
            </a:r>
            <a:r>
              <a:rPr lang="zh-CN" altLang="zh-CN" sz="2800" dirty="0"/>
              <a:t/>
            </a:r>
            <a:br>
              <a:rPr lang="zh-CN" altLang="zh-CN" sz="2800" dirty="0"/>
            </a:br>
            <a:r>
              <a:rPr lang="zh-CN" altLang="zh-CN" sz="2800" b="1" dirty="0"/>
              <a:t>（建质</a:t>
            </a:r>
            <a:r>
              <a:rPr lang="en-US" altLang="zh-CN" sz="2800" b="1" dirty="0"/>
              <a:t>[2010]5</a:t>
            </a:r>
            <a:r>
              <a:rPr lang="zh-CN" altLang="zh-CN" sz="2800" b="1" dirty="0"/>
              <a:t>号）</a:t>
            </a:r>
            <a:endParaRPr lang="zh-CN" altLang="en-US" sz="2800" dirty="0"/>
          </a:p>
        </p:txBody>
      </p:sp>
      <p:sp>
        <p:nvSpPr>
          <p:cNvPr id="3" name="内容占位符 2"/>
          <p:cNvSpPr>
            <a:spLocks noGrp="1"/>
          </p:cNvSpPr>
          <p:nvPr>
            <p:ph idx="1"/>
          </p:nvPr>
        </p:nvSpPr>
        <p:spPr/>
        <p:txBody>
          <a:bodyPr/>
          <a:lstStyle/>
          <a:p>
            <a:pPr>
              <a:lnSpc>
                <a:spcPct val="150000"/>
              </a:lnSpc>
            </a:pPr>
            <a:r>
              <a:rPr lang="zh-CN" altLang="zh-CN" sz="2400" dirty="0"/>
              <a:t>第四十一条　</a:t>
            </a:r>
            <a:r>
              <a:rPr lang="en-US" altLang="zh-CN" sz="2400" dirty="0" smtClean="0"/>
              <a:t>……</a:t>
            </a:r>
            <a:r>
              <a:rPr lang="zh-CN" altLang="zh-CN" sz="2400" dirty="0" smtClean="0"/>
              <a:t>施工</a:t>
            </a:r>
            <a:r>
              <a:rPr lang="zh-CN" altLang="zh-CN" sz="2400" dirty="0"/>
              <a:t>单位应当按照规定和合同约定对建筑材料、建筑构配件、设备等进行检验。未经检验或检验</a:t>
            </a:r>
            <a:r>
              <a:rPr lang="zh-CN" altLang="zh-CN" sz="2400" dirty="0" smtClean="0"/>
              <a:t>不合格的</a:t>
            </a:r>
            <a:r>
              <a:rPr lang="zh-CN" altLang="zh-CN" sz="2400" dirty="0"/>
              <a:t>，不得使用</a:t>
            </a:r>
            <a:r>
              <a:rPr lang="zh-CN" altLang="zh-CN" sz="2400" dirty="0" smtClean="0"/>
              <a:t>。</a:t>
            </a:r>
            <a:endParaRPr lang="en-US" altLang="zh-CN" sz="2400" dirty="0" smtClean="0"/>
          </a:p>
          <a:p>
            <a:pPr>
              <a:lnSpc>
                <a:spcPct val="150000"/>
              </a:lnSpc>
            </a:pPr>
            <a:r>
              <a:rPr lang="zh-CN" altLang="zh-CN" sz="2400" dirty="0"/>
              <a:t>对涉及</a:t>
            </a:r>
            <a:r>
              <a:rPr lang="zh-CN" altLang="zh-CN" sz="2400" b="1" dirty="0"/>
              <a:t>结构安全的试块、试件及有关材料</a:t>
            </a:r>
            <a:r>
              <a:rPr lang="zh-CN" altLang="zh-CN" sz="2400" dirty="0"/>
              <a:t>，施工单位应当在监理单位见证下，按规定进行现场取样，并送有相应资质的质量检测单位进行质量检测。</a:t>
            </a:r>
            <a:endParaRPr lang="zh-CN" altLang="en-US" sz="2400"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t>江苏省建设工程质量检测见证取样送检暂行规定》（苏建质</a:t>
            </a:r>
            <a:r>
              <a:rPr lang="en-US" altLang="zh-CN" sz="3200" b="1" dirty="0" smtClean="0"/>
              <a:t> [1998]270</a:t>
            </a:r>
            <a:r>
              <a:rPr lang="zh-CN" altLang="zh-CN" sz="3200" b="1" dirty="0" smtClean="0"/>
              <a:t>号）</a:t>
            </a:r>
            <a:endParaRPr lang="zh-CN" altLang="en-US" sz="3200" dirty="0"/>
          </a:p>
        </p:txBody>
      </p:sp>
      <p:sp>
        <p:nvSpPr>
          <p:cNvPr id="3" name="内容占位符 2"/>
          <p:cNvSpPr>
            <a:spLocks noGrp="1"/>
          </p:cNvSpPr>
          <p:nvPr>
            <p:ph idx="1"/>
          </p:nvPr>
        </p:nvSpPr>
        <p:spPr>
          <a:xfrm>
            <a:off x="467544" y="2017713"/>
            <a:ext cx="8487544" cy="4114800"/>
          </a:xfrm>
        </p:spPr>
        <p:txBody>
          <a:bodyPr/>
          <a:lstStyle/>
          <a:p>
            <a:pPr>
              <a:lnSpc>
                <a:spcPct val="150000"/>
              </a:lnSpc>
            </a:pPr>
            <a:r>
              <a:rPr lang="zh-CN" altLang="zh-CN" sz="2800" dirty="0" smtClean="0"/>
              <a:t>一、适用范围</a:t>
            </a:r>
          </a:p>
          <a:p>
            <a:pPr>
              <a:lnSpc>
                <a:spcPct val="150000"/>
              </a:lnSpc>
            </a:pPr>
            <a:r>
              <a:rPr lang="en-US" altLang="zh-CN" sz="2800" dirty="0" smtClean="0"/>
              <a:t>1</a:t>
            </a:r>
            <a:r>
              <a:rPr lang="zh-CN" altLang="zh-CN" sz="2800" dirty="0" smtClean="0"/>
              <a:t>、本省所有建设工程使用的</a:t>
            </a:r>
            <a:r>
              <a:rPr lang="zh-CN" altLang="zh-CN" b="1" dirty="0" smtClean="0"/>
              <a:t>全部</a:t>
            </a:r>
            <a:r>
              <a:rPr lang="zh-CN" altLang="zh-CN" sz="2800" dirty="0" smtClean="0"/>
              <a:t>原材料、半成品材料及现场制作的</a:t>
            </a:r>
            <a:r>
              <a:rPr lang="zh-CN" altLang="en-US" sz="2800" dirty="0" smtClean="0"/>
              <a:t>砼</a:t>
            </a:r>
            <a:r>
              <a:rPr lang="zh-CN" altLang="zh-CN" sz="2800" dirty="0" smtClean="0"/>
              <a:t>、砂浆试块、钢筋连接试件等；</a:t>
            </a:r>
            <a:endParaRPr lang="zh-CN" alt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《关于改变我省建设工程质量见证取样检测委托方有关事项的通知》（苏建质【</a:t>
            </a:r>
            <a:r>
              <a:rPr lang="en-US" altLang="zh-CN" sz="2800" b="1" dirty="0" smtClean="0"/>
              <a:t>2004</a:t>
            </a:r>
            <a:r>
              <a:rPr lang="zh-CN" altLang="zh-CN" sz="2800" b="1" dirty="0" smtClean="0"/>
              <a:t>】</a:t>
            </a:r>
            <a:r>
              <a:rPr lang="en-US" altLang="zh-CN" sz="2800" b="1" dirty="0" smtClean="0"/>
              <a:t>372</a:t>
            </a:r>
            <a:r>
              <a:rPr lang="zh-CN" altLang="zh-CN" sz="2800" b="1" dirty="0" smtClean="0"/>
              <a:t>号）</a:t>
            </a:r>
            <a:endParaRPr lang="zh-CN" altLang="en-US" sz="2800" dirty="0"/>
          </a:p>
        </p:txBody>
      </p:sp>
      <p:sp>
        <p:nvSpPr>
          <p:cNvPr id="3" name="内容占位符 2"/>
          <p:cNvSpPr>
            <a:spLocks noGrp="1"/>
          </p:cNvSpPr>
          <p:nvPr>
            <p:ph idx="1"/>
          </p:nvPr>
        </p:nvSpPr>
        <p:spPr>
          <a:xfrm>
            <a:off x="179512" y="1772816"/>
            <a:ext cx="8775576" cy="4359697"/>
          </a:xfrm>
        </p:spPr>
        <p:txBody>
          <a:bodyPr/>
          <a:lstStyle/>
          <a:p>
            <a:pPr>
              <a:lnSpc>
                <a:spcPct val="150000"/>
              </a:lnSpc>
              <a:buNone/>
            </a:pPr>
            <a:r>
              <a:rPr lang="en-US" altLang="zh-CN" sz="2400" dirty="0" smtClean="0"/>
              <a:t>            </a:t>
            </a:r>
            <a:r>
              <a:rPr lang="zh-CN" altLang="zh-CN" sz="2400" dirty="0" smtClean="0"/>
              <a:t>一、工程质量见证取样检测的委托</a:t>
            </a:r>
          </a:p>
          <a:p>
            <a:pPr>
              <a:lnSpc>
                <a:spcPct val="150000"/>
              </a:lnSpc>
              <a:buNone/>
            </a:pPr>
            <a:r>
              <a:rPr lang="en-US" altLang="zh-CN" sz="2400" dirty="0" smtClean="0"/>
              <a:t>   </a:t>
            </a:r>
            <a:r>
              <a:rPr lang="zh-CN" altLang="zh-CN" sz="2400" dirty="0" smtClean="0"/>
              <a:t>从</a:t>
            </a:r>
            <a:r>
              <a:rPr lang="en-US" altLang="zh-CN" sz="2400" dirty="0" smtClean="0"/>
              <a:t>2004</a:t>
            </a:r>
            <a:r>
              <a:rPr lang="zh-CN" altLang="zh-CN" sz="2400" dirty="0" smtClean="0"/>
              <a:t>年</a:t>
            </a:r>
            <a:r>
              <a:rPr lang="en-US" altLang="zh-CN" sz="2400" dirty="0" smtClean="0"/>
              <a:t>12</a:t>
            </a:r>
            <a:r>
              <a:rPr lang="zh-CN" altLang="zh-CN" sz="2400" dirty="0" smtClean="0"/>
              <a:t>月</a:t>
            </a:r>
            <a:r>
              <a:rPr lang="en-US" altLang="zh-CN" sz="2400" dirty="0" smtClean="0"/>
              <a:t>1</a:t>
            </a:r>
            <a:r>
              <a:rPr lang="zh-CN" altLang="zh-CN" sz="2400" dirty="0" smtClean="0"/>
              <a:t>日起，我省新开工项目的建设工程质量见证取样检测，</a:t>
            </a:r>
            <a:r>
              <a:rPr lang="zh-CN" altLang="zh-CN" sz="2800" b="1" dirty="0" smtClean="0"/>
              <a:t>一律</a:t>
            </a:r>
            <a:r>
              <a:rPr lang="zh-CN" altLang="zh-CN" sz="2400" dirty="0" smtClean="0"/>
              <a:t>由</a:t>
            </a:r>
            <a:r>
              <a:rPr lang="zh-CN" altLang="zh-CN" sz="2800" b="1" dirty="0" smtClean="0"/>
              <a:t>建设单位直接</a:t>
            </a:r>
            <a:r>
              <a:rPr lang="zh-CN" altLang="zh-CN" sz="2400" dirty="0" smtClean="0"/>
              <a:t>委托工程质量检测机构进行。</a:t>
            </a:r>
          </a:p>
          <a:p>
            <a:pPr>
              <a:lnSpc>
                <a:spcPct val="150000"/>
              </a:lnSpc>
              <a:buNone/>
            </a:pPr>
            <a:r>
              <a:rPr lang="en-US" altLang="zh-CN" sz="2400" dirty="0" smtClean="0"/>
              <a:t>    ……</a:t>
            </a:r>
            <a:r>
              <a:rPr lang="zh-CN" altLang="zh-CN" sz="2400" dirty="0" smtClean="0"/>
              <a:t>应依据以下原则：</a:t>
            </a:r>
          </a:p>
          <a:p>
            <a:pPr>
              <a:lnSpc>
                <a:spcPct val="150000"/>
              </a:lnSpc>
              <a:buNone/>
            </a:pPr>
            <a:r>
              <a:rPr lang="en-US" altLang="zh-CN" sz="2400" dirty="0" smtClean="0"/>
              <a:t>    1</a:t>
            </a:r>
            <a:r>
              <a:rPr lang="zh-CN" altLang="zh-CN" sz="2400" dirty="0" smtClean="0"/>
              <a:t>、所委托的检测机构应具有</a:t>
            </a:r>
            <a:r>
              <a:rPr lang="zh-CN" altLang="zh-CN" sz="2400" b="1" dirty="0" smtClean="0"/>
              <a:t>江苏省建设厅核准</a:t>
            </a:r>
            <a:r>
              <a:rPr lang="zh-CN" altLang="zh-CN" sz="2400" dirty="0" smtClean="0"/>
              <a:t>的检测机构资质并通过</a:t>
            </a:r>
            <a:r>
              <a:rPr lang="zh-CN" altLang="zh-CN" sz="2400" b="1" dirty="0" smtClean="0"/>
              <a:t>江苏省质量技术监督局计量</a:t>
            </a:r>
            <a:r>
              <a:rPr lang="zh-CN" altLang="zh-CN" sz="2400" dirty="0" smtClean="0"/>
              <a:t>认证。</a:t>
            </a:r>
          </a:p>
          <a:p>
            <a:pPr>
              <a:lnSpc>
                <a:spcPct val="150000"/>
              </a:lnSpc>
              <a:buNone/>
            </a:pPr>
            <a:r>
              <a:rPr lang="en-US" altLang="zh-CN" sz="2400" dirty="0" smtClean="0"/>
              <a:t>    3</a:t>
            </a:r>
            <a:r>
              <a:rPr lang="zh-CN" altLang="zh-CN" sz="2400" dirty="0" smtClean="0"/>
              <a:t>、</a:t>
            </a:r>
            <a:r>
              <a:rPr lang="zh-CN" altLang="zh-CN" sz="2400" b="1" dirty="0" smtClean="0"/>
              <a:t>签订</a:t>
            </a:r>
            <a:r>
              <a:rPr lang="zh-CN" altLang="zh-CN" sz="2400" dirty="0" smtClean="0"/>
              <a:t>书面的工程质量</a:t>
            </a:r>
            <a:r>
              <a:rPr lang="zh-CN" altLang="zh-CN" sz="2400" b="1" dirty="0" smtClean="0"/>
              <a:t>检测委托合同</a:t>
            </a:r>
            <a:r>
              <a:rPr lang="zh-CN" altLang="zh-CN" sz="2400" dirty="0" smtClean="0"/>
              <a:t>。</a:t>
            </a:r>
            <a:endParaRPr lang="zh-CN" altLang="en-US" sz="2400"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aphicFrame>
        <p:nvGraphicFramePr>
          <p:cNvPr id="4" name="内容占位符 3"/>
          <p:cNvGraphicFramePr>
            <a:graphicFrameLocks noGrp="1"/>
          </p:cNvGraphicFramePr>
          <p:nvPr>
            <p:ph idx="1"/>
          </p:nvPr>
        </p:nvGraphicFramePr>
        <p:xfrm>
          <a:off x="683568" y="1268760"/>
          <a:ext cx="7772400" cy="47197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《建设工程质量管理条例》</a:t>
            </a:r>
            <a:endParaRPr lang="zh-CN" altLang="en-US" dirty="0"/>
          </a:p>
        </p:txBody>
      </p:sp>
      <p:sp>
        <p:nvSpPr>
          <p:cNvPr id="3" name="内容占位符 2"/>
          <p:cNvSpPr>
            <a:spLocks noGrp="1"/>
          </p:cNvSpPr>
          <p:nvPr>
            <p:ph idx="1"/>
          </p:nvPr>
        </p:nvSpPr>
        <p:spPr>
          <a:xfrm>
            <a:off x="827584" y="2017713"/>
            <a:ext cx="8127504" cy="4114800"/>
          </a:xfrm>
        </p:spPr>
        <p:txBody>
          <a:bodyPr/>
          <a:lstStyle/>
          <a:p>
            <a:r>
              <a:rPr lang="zh-CN" altLang="zh-CN" sz="2400" dirty="0" smtClean="0"/>
              <a:t>第十六条</a:t>
            </a:r>
            <a:r>
              <a:rPr lang="en-US" altLang="zh-CN" sz="2400" dirty="0" smtClean="0"/>
              <a:t>  </a:t>
            </a:r>
            <a:r>
              <a:rPr lang="zh-CN" altLang="zh-CN" sz="2400" dirty="0" smtClean="0"/>
              <a:t>建设工程竣工验收应当具备下列条件</a:t>
            </a:r>
            <a:r>
              <a:rPr lang="en-US" altLang="zh-CN" sz="2400" dirty="0" smtClean="0"/>
              <a:t>:</a:t>
            </a:r>
            <a:endParaRPr lang="zh-CN" altLang="zh-CN" sz="2400" dirty="0" smtClean="0"/>
          </a:p>
          <a:p>
            <a:pPr lvl="0"/>
            <a:r>
              <a:rPr lang="zh-CN" altLang="en-US" sz="2400" dirty="0" smtClean="0"/>
              <a:t>（三）</a:t>
            </a:r>
            <a:r>
              <a:rPr lang="zh-CN" altLang="zh-CN" sz="2400" dirty="0" smtClean="0"/>
              <a:t>有工程使用的</a:t>
            </a:r>
            <a:r>
              <a:rPr lang="zh-CN" altLang="zh-CN" b="1" dirty="0" smtClean="0"/>
              <a:t>主要</a:t>
            </a:r>
            <a:r>
              <a:rPr lang="zh-CN" altLang="zh-CN" sz="2400" dirty="0" smtClean="0"/>
              <a:t>建筑材料、建筑构配件和设备的</a:t>
            </a:r>
            <a:r>
              <a:rPr lang="zh-CN" altLang="zh-CN" b="1" dirty="0" smtClean="0"/>
              <a:t>进场试验报告</a:t>
            </a:r>
            <a:r>
              <a:rPr lang="zh-CN" altLang="zh-CN" sz="2400" dirty="0" smtClean="0"/>
              <a:t>；</a:t>
            </a:r>
          </a:p>
          <a:p>
            <a:pPr>
              <a:lnSpc>
                <a:spcPct val="150000"/>
              </a:lnSpc>
            </a:pPr>
            <a:r>
              <a:rPr lang="zh-CN" altLang="zh-CN" sz="2400" dirty="0" smtClean="0"/>
              <a:t>第二十二条 设计单位在</a:t>
            </a:r>
            <a:r>
              <a:rPr lang="zh-CN" altLang="zh-CN" b="1" dirty="0" smtClean="0"/>
              <a:t>设计文件</a:t>
            </a:r>
            <a:r>
              <a:rPr lang="zh-CN" altLang="zh-CN" sz="2400" dirty="0" smtClean="0"/>
              <a:t>中选用的建筑材料、建筑构配件和设备，应当</a:t>
            </a:r>
            <a:r>
              <a:rPr lang="zh-CN" altLang="zh-CN" b="1" dirty="0" smtClean="0"/>
              <a:t>注明</a:t>
            </a:r>
            <a:r>
              <a:rPr lang="zh-CN" altLang="zh-CN" sz="2400" dirty="0" smtClean="0"/>
              <a:t>规格、型号、性能等</a:t>
            </a:r>
            <a:r>
              <a:rPr lang="zh-CN" altLang="zh-CN" b="1" dirty="0" smtClean="0"/>
              <a:t>技术指标</a:t>
            </a:r>
            <a:r>
              <a:rPr lang="zh-CN" altLang="zh-CN" sz="2400" dirty="0" smtClean="0"/>
              <a:t>，其质量要求必须符合国家规定的标准。</a:t>
            </a:r>
          </a:p>
          <a:p>
            <a:endParaRPr lang="zh-CN" alt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《实施工程建设强制性标准监督规定》</a:t>
            </a:r>
            <a:r>
              <a:rPr lang="zh-CN" altLang="zh-CN" sz="2800" dirty="0"/>
              <a:t/>
            </a:r>
            <a:br>
              <a:rPr lang="zh-CN" altLang="zh-CN" sz="2800" dirty="0"/>
            </a:br>
            <a:r>
              <a:rPr lang="zh-CN" altLang="zh-CN" sz="2800" b="1" dirty="0"/>
              <a:t>（建设部令第</a:t>
            </a:r>
            <a:r>
              <a:rPr lang="en-US" altLang="zh-CN" sz="2800" b="1" dirty="0"/>
              <a:t>81</a:t>
            </a:r>
            <a:r>
              <a:rPr lang="zh-CN" altLang="zh-CN" sz="2800" b="1" dirty="0"/>
              <a:t>号）</a:t>
            </a:r>
            <a:endParaRPr lang="zh-CN" altLang="en-US" sz="2800" dirty="0"/>
          </a:p>
        </p:txBody>
      </p:sp>
      <p:sp>
        <p:nvSpPr>
          <p:cNvPr id="3" name="内容占位符 2"/>
          <p:cNvSpPr>
            <a:spLocks noGrp="1"/>
          </p:cNvSpPr>
          <p:nvPr>
            <p:ph idx="1"/>
          </p:nvPr>
        </p:nvSpPr>
        <p:spPr>
          <a:xfrm>
            <a:off x="683568" y="2017713"/>
            <a:ext cx="8271520" cy="4114800"/>
          </a:xfrm>
        </p:spPr>
        <p:txBody>
          <a:bodyPr/>
          <a:lstStyle/>
          <a:p>
            <a:pPr>
              <a:lnSpc>
                <a:spcPct val="150000"/>
              </a:lnSpc>
            </a:pPr>
            <a:r>
              <a:rPr lang="zh-CN" altLang="zh-CN" sz="2400" dirty="0"/>
              <a:t>第五条　工程建设中拟采用的</a:t>
            </a:r>
            <a:r>
              <a:rPr lang="zh-CN" altLang="zh-CN" sz="2400" b="1" dirty="0"/>
              <a:t>新技术、新工艺、新材料</a:t>
            </a:r>
            <a:r>
              <a:rPr lang="zh-CN" altLang="zh-CN" sz="2400" dirty="0"/>
              <a:t>，不符合现行强制性标准规定的，应当由拟采用单位提请</a:t>
            </a:r>
            <a:r>
              <a:rPr lang="zh-CN" altLang="zh-CN" sz="2400" b="1" dirty="0"/>
              <a:t>建设单位</a:t>
            </a:r>
            <a:r>
              <a:rPr lang="zh-CN" altLang="zh-CN" sz="2400" dirty="0"/>
              <a:t>组织</a:t>
            </a:r>
            <a:r>
              <a:rPr lang="zh-CN" altLang="zh-CN" sz="2400" b="1" dirty="0"/>
              <a:t>专题技术论证</a:t>
            </a:r>
            <a:r>
              <a:rPr lang="zh-CN" altLang="zh-CN" sz="2400" dirty="0"/>
              <a:t>，</a:t>
            </a:r>
            <a:r>
              <a:rPr lang="zh-CN" altLang="zh-CN" sz="2400" b="1" dirty="0"/>
              <a:t>报</a:t>
            </a:r>
            <a:r>
              <a:rPr lang="zh-CN" altLang="zh-CN" sz="2400" dirty="0"/>
              <a:t>批准标准的建设行政主管部门或者国务院有关主管部门</a:t>
            </a:r>
            <a:r>
              <a:rPr lang="zh-CN" altLang="zh-CN" sz="2400" b="1" dirty="0"/>
              <a:t>审定</a:t>
            </a:r>
            <a:r>
              <a:rPr lang="zh-CN" altLang="zh-CN" sz="2400" dirty="0"/>
              <a:t>。</a:t>
            </a:r>
          </a:p>
          <a:p>
            <a:pPr>
              <a:lnSpc>
                <a:spcPct val="150000"/>
              </a:lnSpc>
            </a:pPr>
            <a:r>
              <a:rPr lang="zh-CN" altLang="zh-CN" sz="2400" dirty="0"/>
              <a:t>工程建设中采用国际标准或者国外标准，现行强制性标准未作规定的，</a:t>
            </a:r>
            <a:r>
              <a:rPr lang="zh-CN" altLang="zh-CN" sz="2400" b="1" dirty="0"/>
              <a:t>建设单位</a:t>
            </a:r>
            <a:r>
              <a:rPr lang="zh-CN" altLang="zh-CN" sz="2400" dirty="0"/>
              <a:t>应当向国务院建设行政主管部门或者国务院有关行政主管部门</a:t>
            </a:r>
            <a:r>
              <a:rPr lang="zh-CN" altLang="zh-CN" sz="2400" b="1" dirty="0"/>
              <a:t>备案</a:t>
            </a:r>
            <a:r>
              <a:rPr lang="zh-CN" altLang="zh-CN" sz="2400" dirty="0"/>
              <a:t>。</a:t>
            </a:r>
            <a:endParaRPr lang="zh-CN" altLang="en-US" sz="2400" dirty="0"/>
          </a:p>
        </p:txBody>
      </p:sp>
    </p:spTree>
    <p:extLst>
      <p:ext uri="{BB962C8B-B14F-4D97-AF65-F5344CB8AC3E}">
        <p14:creationId xmlns="" xmlns:p14="http://schemas.microsoft.com/office/powerpoint/2010/main" val="1314446606"/>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《建筑工程施工质量验收统一标准》（</a:t>
            </a:r>
            <a:r>
              <a:rPr lang="en-US" altLang="zh-CN" sz="2800" b="1" dirty="0"/>
              <a:t>GB50300-2013</a:t>
            </a:r>
            <a:r>
              <a:rPr lang="zh-CN" altLang="zh-CN" sz="2800" b="1" dirty="0"/>
              <a:t>）</a:t>
            </a:r>
            <a:endParaRPr lang="zh-CN" altLang="en-US" sz="2800" dirty="0"/>
          </a:p>
        </p:txBody>
      </p:sp>
      <p:sp>
        <p:nvSpPr>
          <p:cNvPr id="3" name="内容占位符 2"/>
          <p:cNvSpPr>
            <a:spLocks noGrp="1"/>
          </p:cNvSpPr>
          <p:nvPr>
            <p:ph idx="1"/>
          </p:nvPr>
        </p:nvSpPr>
        <p:spPr>
          <a:xfrm>
            <a:off x="539552" y="1772816"/>
            <a:ext cx="8415536" cy="4359697"/>
          </a:xfrm>
        </p:spPr>
        <p:txBody>
          <a:bodyPr/>
          <a:lstStyle/>
          <a:p>
            <a:pPr>
              <a:lnSpc>
                <a:spcPct val="150000"/>
              </a:lnSpc>
            </a:pPr>
            <a:r>
              <a:rPr lang="en-US" altLang="zh-CN" sz="2400" dirty="0"/>
              <a:t>2.0.2 </a:t>
            </a:r>
            <a:r>
              <a:rPr lang="zh-CN" altLang="zh-CN" sz="2400" dirty="0"/>
              <a:t>检验</a:t>
            </a:r>
          </a:p>
          <a:p>
            <a:pPr>
              <a:lnSpc>
                <a:spcPct val="150000"/>
              </a:lnSpc>
            </a:pPr>
            <a:r>
              <a:rPr lang="zh-CN" altLang="zh-CN" sz="2400" dirty="0"/>
              <a:t>对被检验项目的特征、性能进行量测、检查、</a:t>
            </a:r>
            <a:r>
              <a:rPr lang="zh-CN" altLang="zh-CN" sz="2400" b="1" dirty="0"/>
              <a:t>试验</a:t>
            </a:r>
            <a:r>
              <a:rPr lang="zh-CN" altLang="zh-CN" sz="2400" dirty="0"/>
              <a:t>等，并将结果与标准规定的要求进行比较，以确定项目</a:t>
            </a:r>
            <a:r>
              <a:rPr lang="zh-CN" altLang="zh-CN" sz="2400" b="1" dirty="0"/>
              <a:t>每项性能</a:t>
            </a:r>
            <a:r>
              <a:rPr lang="zh-CN" altLang="zh-CN" sz="2400" dirty="0"/>
              <a:t>是否合格的活动。</a:t>
            </a:r>
          </a:p>
          <a:p>
            <a:pPr>
              <a:lnSpc>
                <a:spcPct val="150000"/>
              </a:lnSpc>
            </a:pPr>
            <a:r>
              <a:rPr lang="en-US" altLang="zh-CN" sz="2400" dirty="0"/>
              <a:t>2.0.3</a:t>
            </a:r>
            <a:r>
              <a:rPr lang="zh-CN" altLang="zh-CN" sz="2400" dirty="0"/>
              <a:t>进场检验</a:t>
            </a:r>
          </a:p>
          <a:p>
            <a:pPr>
              <a:lnSpc>
                <a:spcPct val="150000"/>
              </a:lnSpc>
            </a:pPr>
            <a:r>
              <a:rPr lang="zh-CN" altLang="zh-CN" sz="2400" dirty="0"/>
              <a:t>对进入施工现场的建筑材料、构配件、设备及器具，</a:t>
            </a:r>
            <a:r>
              <a:rPr lang="zh-CN" altLang="zh-CN" sz="2400" b="1" dirty="0"/>
              <a:t>按相关标准</a:t>
            </a:r>
            <a:r>
              <a:rPr lang="zh-CN" altLang="zh-CN" sz="2400" dirty="0"/>
              <a:t>的要求进行检验，并对其质量、规格及型号等是否符合要求作出确认的活动。</a:t>
            </a:r>
          </a:p>
          <a:p>
            <a:pPr>
              <a:lnSpc>
                <a:spcPct val="150000"/>
              </a:lnSpc>
            </a:pPr>
            <a:endParaRPr lang="zh-CN" altLang="zh-CN" sz="2400" dirty="0"/>
          </a:p>
        </p:txBody>
      </p:sp>
    </p:spTree>
    <p:extLst>
      <p:ext uri="{BB962C8B-B14F-4D97-AF65-F5344CB8AC3E}">
        <p14:creationId xmlns="" xmlns:p14="http://schemas.microsoft.com/office/powerpoint/2010/main" val="319138147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前言</a:t>
            </a:r>
            <a:endParaRPr lang="zh-CN" altLang="en-US" dirty="0"/>
          </a:p>
        </p:txBody>
      </p:sp>
      <p:graphicFrame>
        <p:nvGraphicFramePr>
          <p:cNvPr id="4" name="内容占位符 3"/>
          <p:cNvGraphicFramePr>
            <a:graphicFrameLocks noGrp="1"/>
          </p:cNvGraphicFramePr>
          <p:nvPr>
            <p:ph idx="1"/>
          </p:nvPr>
        </p:nvGraphicFramePr>
        <p:xfrm>
          <a:off x="251520" y="1628801"/>
          <a:ext cx="8568952" cy="3384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《建筑工程施工质量验收统一标准》（</a:t>
            </a:r>
            <a:r>
              <a:rPr lang="en-US" altLang="zh-CN" sz="2800" b="1" dirty="0"/>
              <a:t>GB50300-2013</a:t>
            </a:r>
            <a:r>
              <a:rPr lang="zh-CN" altLang="zh-CN" sz="2800" b="1" dirty="0"/>
              <a:t>）</a:t>
            </a:r>
            <a:endParaRPr lang="zh-CN" altLang="en-US" sz="2800" dirty="0"/>
          </a:p>
        </p:txBody>
      </p:sp>
      <p:sp>
        <p:nvSpPr>
          <p:cNvPr id="3" name="内容占位符 2"/>
          <p:cNvSpPr>
            <a:spLocks noGrp="1"/>
          </p:cNvSpPr>
          <p:nvPr>
            <p:ph idx="1"/>
          </p:nvPr>
        </p:nvSpPr>
        <p:spPr>
          <a:xfrm>
            <a:off x="539552" y="1772816"/>
            <a:ext cx="8415536" cy="4359697"/>
          </a:xfrm>
        </p:spPr>
        <p:txBody>
          <a:bodyPr/>
          <a:lstStyle/>
          <a:p>
            <a:pPr>
              <a:lnSpc>
                <a:spcPct val="150000"/>
              </a:lnSpc>
            </a:pPr>
            <a:r>
              <a:rPr lang="en-US" altLang="zh-CN" sz="2400" dirty="0"/>
              <a:t>2.0.4</a:t>
            </a:r>
            <a:r>
              <a:rPr lang="zh-CN" altLang="zh-CN" sz="2400" dirty="0"/>
              <a:t>见证检验</a:t>
            </a:r>
            <a:r>
              <a:rPr lang="en-US" altLang="zh-CN" sz="2400" dirty="0"/>
              <a:t> </a:t>
            </a:r>
            <a:endParaRPr lang="zh-CN" altLang="zh-CN" sz="2400" dirty="0"/>
          </a:p>
          <a:p>
            <a:pPr>
              <a:lnSpc>
                <a:spcPct val="150000"/>
              </a:lnSpc>
            </a:pPr>
            <a:r>
              <a:rPr lang="zh-CN" altLang="zh-CN" sz="2400" dirty="0"/>
              <a:t>施工单位在工程</a:t>
            </a:r>
            <a:r>
              <a:rPr lang="zh-CN" altLang="zh-CN" sz="2400" b="1" dirty="0"/>
              <a:t>监理单位或建设单位</a:t>
            </a:r>
            <a:r>
              <a:rPr lang="zh-CN" altLang="zh-CN" sz="2400" dirty="0"/>
              <a:t>的见证下，按照有关规定从施工现场</a:t>
            </a:r>
            <a:r>
              <a:rPr lang="zh-CN" altLang="zh-CN" sz="2400" b="1" dirty="0"/>
              <a:t>随机</a:t>
            </a:r>
            <a:r>
              <a:rPr lang="zh-CN" altLang="zh-CN" sz="2400" dirty="0"/>
              <a:t>抽取试样，</a:t>
            </a:r>
            <a:r>
              <a:rPr lang="zh-CN" altLang="zh-CN" sz="2400" b="1" dirty="0"/>
              <a:t>送至具备相应资质的检测机构进行检验</a:t>
            </a:r>
            <a:r>
              <a:rPr lang="zh-CN" altLang="zh-CN" sz="2400" dirty="0"/>
              <a:t>的活动。</a:t>
            </a:r>
          </a:p>
          <a:p>
            <a:pPr>
              <a:lnSpc>
                <a:spcPct val="150000"/>
              </a:lnSpc>
            </a:pPr>
            <a:r>
              <a:rPr lang="en-US" altLang="zh-CN" sz="2400" dirty="0"/>
              <a:t>2.0.5</a:t>
            </a:r>
            <a:r>
              <a:rPr lang="zh-CN" altLang="zh-CN" sz="2400" dirty="0"/>
              <a:t>复验</a:t>
            </a:r>
          </a:p>
          <a:p>
            <a:pPr>
              <a:lnSpc>
                <a:spcPct val="150000"/>
              </a:lnSpc>
            </a:pPr>
            <a:r>
              <a:rPr lang="zh-CN" altLang="zh-CN" sz="2400" dirty="0"/>
              <a:t>建筑材料、设备等进入现场后，在</a:t>
            </a:r>
            <a:r>
              <a:rPr lang="zh-CN" altLang="zh-CN" sz="2400" b="1" dirty="0"/>
              <a:t>外观质量检查</a:t>
            </a:r>
            <a:r>
              <a:rPr lang="zh-CN" altLang="zh-CN" sz="2400" dirty="0"/>
              <a:t>和</a:t>
            </a:r>
            <a:r>
              <a:rPr lang="zh-CN" altLang="zh-CN" sz="2400" b="1" dirty="0"/>
              <a:t>质量证明文件核查</a:t>
            </a:r>
            <a:r>
              <a:rPr lang="zh-CN" altLang="zh-CN" sz="2400" dirty="0"/>
              <a:t>符合要求的基础上，按照有关规定从施工现场抽取式样送至试验室进行检验的活动。</a:t>
            </a:r>
          </a:p>
          <a:p>
            <a:pPr>
              <a:lnSpc>
                <a:spcPct val="150000"/>
              </a:lnSpc>
            </a:pPr>
            <a:endParaRPr lang="zh-CN" altLang="zh-CN" sz="2400" dirty="0"/>
          </a:p>
        </p:txBody>
      </p:sp>
    </p:spTree>
    <p:extLst>
      <p:ext uri="{BB962C8B-B14F-4D97-AF65-F5344CB8AC3E}">
        <p14:creationId xmlns="" xmlns:p14="http://schemas.microsoft.com/office/powerpoint/2010/main" val="194386869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《建筑工程施工质量验收统一标准》（</a:t>
            </a:r>
            <a:r>
              <a:rPr lang="en-US" altLang="zh-CN" sz="2800" b="1" dirty="0"/>
              <a:t>GB50300-2013</a:t>
            </a:r>
            <a:r>
              <a:rPr lang="zh-CN" altLang="zh-CN" sz="2800" b="1" dirty="0"/>
              <a:t>）</a:t>
            </a:r>
            <a:endParaRPr lang="zh-CN" altLang="en-US" sz="2800" dirty="0"/>
          </a:p>
        </p:txBody>
      </p:sp>
      <p:sp>
        <p:nvSpPr>
          <p:cNvPr id="3" name="内容占位符 2"/>
          <p:cNvSpPr>
            <a:spLocks noGrp="1"/>
          </p:cNvSpPr>
          <p:nvPr>
            <p:ph idx="1"/>
          </p:nvPr>
        </p:nvSpPr>
        <p:spPr>
          <a:xfrm>
            <a:off x="539552" y="1772816"/>
            <a:ext cx="8415536" cy="4359697"/>
          </a:xfrm>
        </p:spPr>
        <p:txBody>
          <a:bodyPr/>
          <a:lstStyle/>
          <a:p>
            <a:pPr>
              <a:lnSpc>
                <a:spcPct val="150000"/>
              </a:lnSpc>
            </a:pPr>
            <a:r>
              <a:rPr lang="en-US" altLang="zh-CN" sz="2400" dirty="0"/>
              <a:t>3.0.3  </a:t>
            </a:r>
            <a:r>
              <a:rPr lang="zh-CN" altLang="zh-CN" sz="2400" dirty="0"/>
              <a:t>建筑工程的施工质量控制应符合下列规定：</a:t>
            </a:r>
          </a:p>
          <a:p>
            <a:pPr>
              <a:lnSpc>
                <a:spcPct val="150000"/>
              </a:lnSpc>
            </a:pPr>
            <a:r>
              <a:rPr lang="en-US" altLang="zh-CN" sz="2400" dirty="0"/>
              <a:t>1  </a:t>
            </a:r>
            <a:r>
              <a:rPr lang="zh-CN" altLang="zh-CN" sz="2400" dirty="0"/>
              <a:t>建筑工程采用的主要</a:t>
            </a:r>
            <a:r>
              <a:rPr lang="zh-CN" altLang="zh-CN" sz="2400" b="1" dirty="0"/>
              <a:t>材料、半成品、成品、建筑构配件、器具和设备</a:t>
            </a:r>
            <a:r>
              <a:rPr lang="zh-CN" altLang="zh-CN" sz="2400" dirty="0"/>
              <a:t>应进行</a:t>
            </a:r>
            <a:r>
              <a:rPr lang="zh-CN" altLang="zh-CN" sz="2400" dirty="0" smtClean="0"/>
              <a:t>进</a:t>
            </a:r>
            <a:r>
              <a:rPr lang="zh-CN" altLang="en-US" sz="2400" dirty="0" smtClean="0"/>
              <a:t>场</a:t>
            </a:r>
            <a:r>
              <a:rPr lang="zh-CN" altLang="zh-CN" sz="2400" dirty="0" smtClean="0"/>
              <a:t>检</a:t>
            </a:r>
            <a:r>
              <a:rPr lang="zh-CN" altLang="zh-CN" sz="2400" dirty="0"/>
              <a:t>验。凡涉及</a:t>
            </a:r>
            <a:r>
              <a:rPr lang="zh-CN" altLang="zh-CN" sz="2400" b="1" dirty="0"/>
              <a:t>安全、节能、环境保护和主要使用功能</a:t>
            </a:r>
            <a:r>
              <a:rPr lang="zh-CN" altLang="zh-CN" sz="2400" dirty="0"/>
              <a:t>的重要</a:t>
            </a:r>
            <a:r>
              <a:rPr lang="zh-CN" altLang="zh-CN" sz="2400" b="1" dirty="0"/>
              <a:t>材料、产品</a:t>
            </a:r>
            <a:r>
              <a:rPr lang="zh-CN" altLang="zh-CN" sz="2400" dirty="0"/>
              <a:t>，应按各专业工程施工规范、验收规范和设计文件等规定进行</a:t>
            </a:r>
            <a:r>
              <a:rPr lang="zh-CN" altLang="zh-CN" sz="2400" b="1" dirty="0"/>
              <a:t>复验</a:t>
            </a:r>
            <a:r>
              <a:rPr lang="zh-CN" altLang="zh-CN" sz="2400" dirty="0"/>
              <a:t>，并应经监理工程师检查认可；</a:t>
            </a:r>
          </a:p>
        </p:txBody>
      </p:sp>
    </p:spTree>
    <p:extLst>
      <p:ext uri="{BB962C8B-B14F-4D97-AF65-F5344CB8AC3E}">
        <p14:creationId xmlns="" xmlns:p14="http://schemas.microsoft.com/office/powerpoint/2010/main" val="2625377399"/>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《建筑工程施工质量验收统一标准》（</a:t>
            </a:r>
            <a:r>
              <a:rPr lang="en-US" altLang="zh-CN" sz="2800" b="1" dirty="0"/>
              <a:t>GB50300-2013</a:t>
            </a:r>
            <a:r>
              <a:rPr lang="zh-CN" altLang="zh-CN" sz="2800" b="1" dirty="0"/>
              <a:t>）</a:t>
            </a:r>
            <a:endParaRPr lang="zh-CN" altLang="en-US" sz="2800" dirty="0"/>
          </a:p>
        </p:txBody>
      </p:sp>
      <p:sp>
        <p:nvSpPr>
          <p:cNvPr id="3" name="内容占位符 2"/>
          <p:cNvSpPr>
            <a:spLocks noGrp="1"/>
          </p:cNvSpPr>
          <p:nvPr>
            <p:ph idx="1"/>
          </p:nvPr>
        </p:nvSpPr>
        <p:spPr>
          <a:xfrm>
            <a:off x="539552" y="1772816"/>
            <a:ext cx="8415536" cy="4359697"/>
          </a:xfrm>
        </p:spPr>
        <p:txBody>
          <a:bodyPr/>
          <a:lstStyle/>
          <a:p>
            <a:pPr>
              <a:lnSpc>
                <a:spcPct val="150000"/>
              </a:lnSpc>
            </a:pPr>
            <a:endParaRPr lang="zh-CN" altLang="zh-CN" sz="2400" dirty="0"/>
          </a:p>
          <a:p>
            <a:pPr>
              <a:lnSpc>
                <a:spcPct val="150000"/>
              </a:lnSpc>
            </a:pPr>
            <a:r>
              <a:rPr lang="en-US" altLang="zh-CN" sz="2400" dirty="0"/>
              <a:t>3.0.5  </a:t>
            </a:r>
            <a:r>
              <a:rPr lang="zh-CN" altLang="zh-CN" sz="2400" dirty="0"/>
              <a:t>当专业验收</a:t>
            </a:r>
            <a:r>
              <a:rPr lang="zh-CN" altLang="zh-CN" sz="2400" b="1" dirty="0"/>
              <a:t>规范</a:t>
            </a:r>
            <a:r>
              <a:rPr lang="zh-CN" altLang="zh-CN" sz="2400" dirty="0"/>
              <a:t>对工程中的验收项目</a:t>
            </a:r>
            <a:r>
              <a:rPr lang="zh-CN" altLang="zh-CN" sz="2400" b="1" dirty="0"/>
              <a:t>未作出相应规定</a:t>
            </a:r>
            <a:r>
              <a:rPr lang="zh-CN" altLang="zh-CN" sz="2400" dirty="0"/>
              <a:t>时，应由建设单位组织监理、设计、施工等相关单位制定专项验收要求。</a:t>
            </a:r>
            <a:r>
              <a:rPr lang="zh-CN" altLang="zh-CN" sz="2400" b="1" dirty="0"/>
              <a:t>涉及安全</a:t>
            </a:r>
            <a:r>
              <a:rPr lang="zh-CN" altLang="zh-CN" sz="2400" b="1" dirty="0" smtClean="0"/>
              <a:t>、建设节能</a:t>
            </a:r>
            <a:r>
              <a:rPr lang="zh-CN" altLang="zh-CN" sz="2400" b="1" dirty="0"/>
              <a:t>、环境保护等项目的专项验收要求应由建设单位组织专家论证</a:t>
            </a:r>
            <a:r>
              <a:rPr lang="zh-CN" altLang="zh-CN" sz="2400" dirty="0"/>
              <a:t>。</a:t>
            </a:r>
          </a:p>
          <a:p>
            <a:pPr>
              <a:lnSpc>
                <a:spcPct val="150000"/>
              </a:lnSpc>
            </a:pPr>
            <a:endParaRPr lang="zh-CN" altLang="zh-CN" sz="2400" dirty="0"/>
          </a:p>
        </p:txBody>
      </p:sp>
    </p:spTree>
    <p:extLst>
      <p:ext uri="{BB962C8B-B14F-4D97-AF65-F5344CB8AC3E}">
        <p14:creationId xmlns="" xmlns:p14="http://schemas.microsoft.com/office/powerpoint/2010/main" val="2625377399"/>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《建筑工程施工质量验收统一标准》（</a:t>
            </a:r>
            <a:r>
              <a:rPr lang="en-US" altLang="zh-CN" sz="2800" b="1" dirty="0"/>
              <a:t>GB50300-2013</a:t>
            </a:r>
            <a:r>
              <a:rPr lang="zh-CN" altLang="zh-CN" sz="2800" b="1" dirty="0"/>
              <a:t>）</a:t>
            </a:r>
            <a:endParaRPr lang="zh-CN" altLang="en-US" sz="2800" dirty="0"/>
          </a:p>
        </p:txBody>
      </p:sp>
      <p:sp>
        <p:nvSpPr>
          <p:cNvPr id="3" name="内容占位符 2"/>
          <p:cNvSpPr>
            <a:spLocks noGrp="1"/>
          </p:cNvSpPr>
          <p:nvPr>
            <p:ph idx="1"/>
          </p:nvPr>
        </p:nvSpPr>
        <p:spPr>
          <a:xfrm>
            <a:off x="539552" y="1772816"/>
            <a:ext cx="8415536" cy="4359697"/>
          </a:xfrm>
        </p:spPr>
        <p:txBody>
          <a:bodyPr/>
          <a:lstStyle/>
          <a:p>
            <a:pPr>
              <a:lnSpc>
                <a:spcPct val="150000"/>
              </a:lnSpc>
            </a:pPr>
            <a:r>
              <a:rPr lang="en-US" altLang="zh-CN" sz="2400" dirty="0"/>
              <a:t>3.0.6  </a:t>
            </a:r>
            <a:r>
              <a:rPr lang="zh-CN" altLang="zh-CN" sz="2400" dirty="0"/>
              <a:t>建筑工程施工质量应按下列要求进行验收：</a:t>
            </a:r>
          </a:p>
          <a:p>
            <a:pPr marL="0" indent="0">
              <a:lnSpc>
                <a:spcPct val="150000"/>
              </a:lnSpc>
              <a:buNone/>
            </a:pPr>
            <a:r>
              <a:rPr lang="en-US" altLang="zh-CN" sz="2400" dirty="0"/>
              <a:t>4  </a:t>
            </a:r>
            <a:r>
              <a:rPr lang="zh-CN" altLang="zh-CN" sz="2400" dirty="0"/>
              <a:t>对涉及</a:t>
            </a:r>
            <a:r>
              <a:rPr lang="zh-CN" altLang="zh-CN" sz="2400" b="1" dirty="0"/>
              <a:t>结构安全、节能、环境保护和主要使用功能的试块、试件及材料</a:t>
            </a:r>
            <a:r>
              <a:rPr lang="zh-CN" altLang="zh-CN" sz="2400" dirty="0"/>
              <a:t>，应在</a:t>
            </a:r>
            <a:r>
              <a:rPr lang="zh-CN" altLang="zh-CN" sz="2400" b="1" dirty="0"/>
              <a:t>进场时</a:t>
            </a:r>
            <a:r>
              <a:rPr lang="zh-CN" altLang="zh-CN" sz="2400" dirty="0"/>
              <a:t>或</a:t>
            </a:r>
            <a:r>
              <a:rPr lang="zh-CN" altLang="zh-CN" b="1" dirty="0"/>
              <a:t>施工中</a:t>
            </a:r>
            <a:r>
              <a:rPr lang="zh-CN" altLang="zh-CN" sz="2400" dirty="0"/>
              <a:t>按规定进行</a:t>
            </a:r>
            <a:r>
              <a:rPr lang="zh-CN" altLang="zh-CN" sz="2400" b="1" dirty="0"/>
              <a:t>见证检验</a:t>
            </a:r>
            <a:r>
              <a:rPr lang="zh-CN" altLang="zh-CN" sz="2400" dirty="0"/>
              <a:t>；</a:t>
            </a:r>
          </a:p>
          <a:p>
            <a:pPr marL="0" indent="0">
              <a:lnSpc>
                <a:spcPct val="150000"/>
              </a:lnSpc>
              <a:buNone/>
            </a:pPr>
            <a:r>
              <a:rPr lang="en-US" altLang="zh-CN" sz="2400" dirty="0"/>
              <a:t>6  </a:t>
            </a:r>
            <a:r>
              <a:rPr lang="zh-CN" altLang="zh-CN" sz="2400" b="1" dirty="0"/>
              <a:t>对涉及结构安全、节能、环境保护和使用功能的重要分部工程，应在验收前按规定进行抽样检验</a:t>
            </a:r>
            <a:r>
              <a:rPr lang="zh-CN" altLang="zh-CN" sz="2400" b="1" dirty="0" smtClean="0"/>
              <a:t>；</a:t>
            </a:r>
            <a:endParaRPr lang="zh-CN" altLang="zh-CN" sz="2400" b="1" dirty="0"/>
          </a:p>
        </p:txBody>
      </p:sp>
    </p:spTree>
    <p:extLst>
      <p:ext uri="{BB962C8B-B14F-4D97-AF65-F5344CB8AC3E}">
        <p14:creationId xmlns="" xmlns:p14="http://schemas.microsoft.com/office/powerpoint/2010/main" val="3294531984"/>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《建筑工程施工质量验收统一标准》（</a:t>
            </a:r>
            <a:r>
              <a:rPr lang="en-US" altLang="zh-CN" sz="2800" b="1" dirty="0"/>
              <a:t>GB50300-2013</a:t>
            </a:r>
            <a:r>
              <a:rPr lang="zh-CN" altLang="zh-CN" sz="2800" b="1" dirty="0"/>
              <a:t>）</a:t>
            </a:r>
            <a:endParaRPr lang="zh-CN" altLang="en-US" sz="2800" dirty="0"/>
          </a:p>
        </p:txBody>
      </p:sp>
      <p:sp>
        <p:nvSpPr>
          <p:cNvPr id="3" name="内容占位符 2"/>
          <p:cNvSpPr>
            <a:spLocks noGrp="1"/>
          </p:cNvSpPr>
          <p:nvPr>
            <p:ph idx="1"/>
          </p:nvPr>
        </p:nvSpPr>
        <p:spPr>
          <a:xfrm>
            <a:off x="539552" y="1772816"/>
            <a:ext cx="8415536" cy="4359697"/>
          </a:xfrm>
        </p:spPr>
        <p:txBody>
          <a:bodyPr/>
          <a:lstStyle/>
          <a:p>
            <a:r>
              <a:rPr lang="en-US" altLang="zh-CN" sz="2400" dirty="0"/>
              <a:t>5.0.1  </a:t>
            </a:r>
            <a:r>
              <a:rPr lang="zh-CN" altLang="zh-CN" sz="2400" b="1" dirty="0"/>
              <a:t>检验批</a:t>
            </a:r>
            <a:r>
              <a:rPr lang="zh-CN" altLang="zh-CN" sz="2400" dirty="0"/>
              <a:t>质量验收合格应符合下列规定：</a:t>
            </a:r>
          </a:p>
          <a:p>
            <a:r>
              <a:rPr lang="en-US" altLang="zh-CN" sz="2400" dirty="0"/>
              <a:t>    1  </a:t>
            </a:r>
            <a:r>
              <a:rPr lang="zh-CN" altLang="zh-CN" sz="2400" dirty="0"/>
              <a:t>主控项目的质量经抽样检验均应合格；</a:t>
            </a:r>
          </a:p>
          <a:p>
            <a:r>
              <a:rPr lang="en-US" altLang="zh-CN" sz="2400" dirty="0"/>
              <a:t>5.0.3  </a:t>
            </a:r>
            <a:r>
              <a:rPr lang="zh-CN" altLang="zh-CN" sz="2400" b="1" dirty="0"/>
              <a:t>分部</a:t>
            </a:r>
            <a:r>
              <a:rPr lang="zh-CN" altLang="zh-CN" sz="2400" dirty="0"/>
              <a:t>工程质量验收合格应符合下列规定：</a:t>
            </a:r>
          </a:p>
          <a:p>
            <a:r>
              <a:rPr lang="en-US" altLang="zh-CN" sz="2400" dirty="0"/>
              <a:t>2  </a:t>
            </a:r>
            <a:r>
              <a:rPr lang="zh-CN" altLang="zh-CN" sz="2400" dirty="0"/>
              <a:t>质量控制资料应完整；</a:t>
            </a:r>
          </a:p>
          <a:p>
            <a:r>
              <a:rPr lang="en-US" altLang="zh-CN" sz="2400" dirty="0"/>
              <a:t>3  </a:t>
            </a:r>
            <a:r>
              <a:rPr lang="zh-CN" altLang="zh-CN" sz="2400" dirty="0"/>
              <a:t>有关安全、节能、环境保护和主要使用功能的抽样检验结果应符合相应规定；</a:t>
            </a:r>
          </a:p>
          <a:p>
            <a:r>
              <a:rPr lang="en-US" altLang="zh-CN" sz="2400" dirty="0"/>
              <a:t>5.0.4  </a:t>
            </a:r>
            <a:r>
              <a:rPr lang="zh-CN" altLang="zh-CN" sz="2400" b="1" dirty="0"/>
              <a:t>单位工程</a:t>
            </a:r>
            <a:r>
              <a:rPr lang="zh-CN" altLang="zh-CN" sz="2400" dirty="0"/>
              <a:t>质量验收合格应符合下列规定：</a:t>
            </a:r>
          </a:p>
          <a:p>
            <a:r>
              <a:rPr lang="en-US" altLang="zh-CN" sz="2400" dirty="0"/>
              <a:t>2  </a:t>
            </a:r>
            <a:r>
              <a:rPr lang="zh-CN" altLang="zh-CN" sz="2400" dirty="0"/>
              <a:t>质量控制资料应完整；</a:t>
            </a:r>
          </a:p>
          <a:p>
            <a:r>
              <a:rPr lang="en-US" altLang="zh-CN" sz="2400" dirty="0"/>
              <a:t>3  </a:t>
            </a:r>
            <a:r>
              <a:rPr lang="zh-CN" altLang="zh-CN" sz="2400" dirty="0"/>
              <a:t>所含分部工程中有关安全、节能、环境保护和主要使用功能的检验资料应完整；</a:t>
            </a:r>
          </a:p>
        </p:txBody>
      </p:sp>
    </p:spTree>
    <p:extLst>
      <p:ext uri="{BB962C8B-B14F-4D97-AF65-F5344CB8AC3E}">
        <p14:creationId xmlns="" xmlns:p14="http://schemas.microsoft.com/office/powerpoint/2010/main" val="280618238"/>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《建筑工程施工质量验收统一标准》（</a:t>
            </a:r>
            <a:r>
              <a:rPr lang="en-US" altLang="zh-CN" sz="2800" b="1" dirty="0"/>
              <a:t>GB50300-2013</a:t>
            </a:r>
            <a:r>
              <a:rPr lang="zh-CN" altLang="zh-CN" sz="2800" b="1" dirty="0"/>
              <a:t>）</a:t>
            </a:r>
            <a:endParaRPr lang="zh-CN" altLang="en-US" sz="2800" dirty="0"/>
          </a:p>
        </p:txBody>
      </p:sp>
      <p:sp>
        <p:nvSpPr>
          <p:cNvPr id="3" name="内容占位符 2"/>
          <p:cNvSpPr>
            <a:spLocks noGrp="1"/>
          </p:cNvSpPr>
          <p:nvPr>
            <p:ph idx="1"/>
          </p:nvPr>
        </p:nvSpPr>
        <p:spPr>
          <a:xfrm>
            <a:off x="539552" y="1772816"/>
            <a:ext cx="8415536" cy="4359697"/>
          </a:xfrm>
        </p:spPr>
        <p:txBody>
          <a:bodyPr/>
          <a:lstStyle/>
          <a:p>
            <a:pPr>
              <a:lnSpc>
                <a:spcPct val="150000"/>
              </a:lnSpc>
            </a:pPr>
            <a:r>
              <a:rPr lang="en-US" altLang="zh-CN" sz="2400" dirty="0"/>
              <a:t>5.0.6  </a:t>
            </a:r>
            <a:r>
              <a:rPr lang="zh-CN" altLang="zh-CN" sz="2400" dirty="0"/>
              <a:t>当建筑工程施工质量不符合要求时，应按下列规定进行处理：</a:t>
            </a:r>
          </a:p>
          <a:p>
            <a:pPr>
              <a:lnSpc>
                <a:spcPct val="150000"/>
              </a:lnSpc>
            </a:pPr>
            <a:r>
              <a:rPr lang="en-US" altLang="zh-CN" sz="2400" dirty="0"/>
              <a:t>2  </a:t>
            </a:r>
            <a:r>
              <a:rPr lang="zh-CN" altLang="zh-CN" sz="2400" dirty="0"/>
              <a:t>经资质的检测机构检测鉴定能够达到设计要求的检验批，应予以验收；</a:t>
            </a:r>
          </a:p>
          <a:p>
            <a:pPr>
              <a:lnSpc>
                <a:spcPct val="150000"/>
              </a:lnSpc>
            </a:pPr>
            <a:r>
              <a:rPr lang="en-US" altLang="zh-CN" sz="2400" dirty="0"/>
              <a:t>5.0.7  </a:t>
            </a:r>
            <a:r>
              <a:rPr lang="zh-CN" altLang="zh-CN" sz="2400" dirty="0"/>
              <a:t>工程质量控制资料应齐全完整。当部分资料</a:t>
            </a:r>
            <a:r>
              <a:rPr lang="zh-CN" altLang="zh-CN" sz="2400" b="1" dirty="0"/>
              <a:t>缺失</a:t>
            </a:r>
            <a:r>
              <a:rPr lang="zh-CN" altLang="zh-CN" sz="2400" dirty="0"/>
              <a:t>时，应</a:t>
            </a:r>
            <a:r>
              <a:rPr lang="zh-CN" altLang="zh-CN" sz="2400" b="1" dirty="0"/>
              <a:t>委托</a:t>
            </a:r>
            <a:r>
              <a:rPr lang="zh-CN" altLang="zh-CN" sz="2400" dirty="0"/>
              <a:t>有资质的</a:t>
            </a:r>
            <a:r>
              <a:rPr lang="zh-CN" altLang="zh-CN" sz="2400" b="1" dirty="0"/>
              <a:t>检测机构</a:t>
            </a:r>
            <a:r>
              <a:rPr lang="zh-CN" altLang="zh-CN" sz="2400" dirty="0"/>
              <a:t>按有关标准进行相应的</a:t>
            </a:r>
            <a:r>
              <a:rPr lang="zh-CN" altLang="zh-CN" sz="2400" b="1" dirty="0"/>
              <a:t>实体检验或抽样试验</a:t>
            </a:r>
            <a:r>
              <a:rPr lang="zh-CN" altLang="zh-CN" sz="2400" dirty="0"/>
              <a:t>。</a:t>
            </a:r>
          </a:p>
        </p:txBody>
      </p:sp>
    </p:spTree>
    <p:extLst>
      <p:ext uri="{BB962C8B-B14F-4D97-AF65-F5344CB8AC3E}">
        <p14:creationId xmlns="" xmlns:p14="http://schemas.microsoft.com/office/powerpoint/2010/main" val="280618238"/>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《城市轨道交通建设工程验收管理暂行办法》</a:t>
            </a:r>
            <a:r>
              <a:rPr lang="zh-CN" altLang="zh-CN" sz="2800" dirty="0"/>
              <a:t/>
            </a:r>
            <a:br>
              <a:rPr lang="zh-CN" altLang="zh-CN" sz="2800" dirty="0"/>
            </a:br>
            <a:r>
              <a:rPr lang="zh-CN" altLang="zh-CN" sz="2800" b="1" dirty="0"/>
              <a:t>（建质〔</a:t>
            </a:r>
            <a:r>
              <a:rPr lang="en-US" altLang="zh-CN" sz="2800" b="1" dirty="0"/>
              <a:t>2014</a:t>
            </a:r>
            <a:r>
              <a:rPr lang="zh-CN" altLang="zh-CN" sz="2800" b="1" dirty="0"/>
              <a:t>〕</a:t>
            </a:r>
            <a:r>
              <a:rPr lang="en-US" altLang="zh-CN" sz="2800" b="1" dirty="0"/>
              <a:t>42</a:t>
            </a:r>
            <a:r>
              <a:rPr lang="zh-CN" altLang="zh-CN" sz="2800" b="1" dirty="0"/>
              <a:t>号）</a:t>
            </a:r>
            <a:endParaRPr lang="zh-CN" altLang="en-US" sz="2800" dirty="0"/>
          </a:p>
        </p:txBody>
      </p:sp>
      <p:sp>
        <p:nvSpPr>
          <p:cNvPr id="3" name="内容占位符 2"/>
          <p:cNvSpPr>
            <a:spLocks noGrp="1"/>
          </p:cNvSpPr>
          <p:nvPr>
            <p:ph idx="1"/>
          </p:nvPr>
        </p:nvSpPr>
        <p:spPr>
          <a:xfrm>
            <a:off x="827584" y="1844824"/>
            <a:ext cx="8127504" cy="4287689"/>
          </a:xfrm>
        </p:spPr>
        <p:txBody>
          <a:bodyPr/>
          <a:lstStyle/>
          <a:p>
            <a:r>
              <a:rPr lang="zh-CN" altLang="zh-CN" sz="2400" dirty="0"/>
              <a:t>第十条</a:t>
            </a:r>
            <a:r>
              <a:rPr lang="en-US" altLang="zh-CN" sz="2400" dirty="0"/>
              <a:t>  </a:t>
            </a:r>
            <a:r>
              <a:rPr lang="zh-CN" altLang="zh-CN" sz="2400" dirty="0"/>
              <a:t>单位工程验收应具备以下条件：</a:t>
            </a:r>
          </a:p>
          <a:p>
            <a:r>
              <a:rPr lang="zh-CN" altLang="zh-CN" sz="2400" dirty="0"/>
              <a:t>（一）完成工程设计和合同约定的各项内容，对不影响运营安全及使用功能的缓建项目已经相关部门同意；</a:t>
            </a:r>
          </a:p>
          <a:p>
            <a:r>
              <a:rPr lang="zh-CN" altLang="zh-CN" sz="2400" dirty="0"/>
              <a:t>（二）质量控制资料应完整；</a:t>
            </a:r>
          </a:p>
          <a:p>
            <a:r>
              <a:rPr lang="zh-CN" altLang="zh-CN" sz="2400" dirty="0"/>
              <a:t>（三）单位工程所含分部工程的质量均应验收合格；</a:t>
            </a:r>
          </a:p>
          <a:p>
            <a:pPr>
              <a:lnSpc>
                <a:spcPct val="150000"/>
              </a:lnSpc>
            </a:pPr>
            <a:r>
              <a:rPr lang="zh-CN" altLang="zh-CN" sz="2400" dirty="0"/>
              <a:t>（四）</a:t>
            </a:r>
            <a:r>
              <a:rPr lang="zh-CN" altLang="zh-CN" sz="2400" b="1" dirty="0"/>
              <a:t>有关安全和功能的检测、测试和必要的认证资料应完整；主要功能项目的检验检测结果应符合相关专业质量验收规范的规定；设备、系统安装工程需通过各专业要求的检测、测试或认证</a:t>
            </a:r>
            <a:r>
              <a:rPr lang="zh-CN" altLang="zh-CN" sz="2400" b="1" dirty="0" smtClean="0"/>
              <a:t>；</a:t>
            </a:r>
            <a:endParaRPr lang="zh-CN" altLang="zh-CN" sz="2400" b="1" dirty="0"/>
          </a:p>
        </p:txBody>
      </p:sp>
    </p:spTree>
    <p:extLst>
      <p:ext uri="{BB962C8B-B14F-4D97-AF65-F5344CB8AC3E}">
        <p14:creationId xmlns="" xmlns:p14="http://schemas.microsoft.com/office/powerpoint/2010/main" val="428378445"/>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《城市轨道交通建设工程验收管理暂行办法》</a:t>
            </a:r>
            <a:r>
              <a:rPr lang="zh-CN" altLang="zh-CN" sz="2800" dirty="0"/>
              <a:t/>
            </a:r>
            <a:br>
              <a:rPr lang="zh-CN" altLang="zh-CN" sz="2800" dirty="0"/>
            </a:br>
            <a:r>
              <a:rPr lang="zh-CN" altLang="zh-CN" sz="2800" b="1" dirty="0"/>
              <a:t>（建质〔</a:t>
            </a:r>
            <a:r>
              <a:rPr lang="en-US" altLang="zh-CN" sz="2800" b="1" dirty="0"/>
              <a:t>2014</a:t>
            </a:r>
            <a:r>
              <a:rPr lang="zh-CN" altLang="zh-CN" sz="2800" b="1" dirty="0"/>
              <a:t>〕</a:t>
            </a:r>
            <a:r>
              <a:rPr lang="en-US" altLang="zh-CN" sz="2800" b="1" dirty="0"/>
              <a:t>42</a:t>
            </a:r>
            <a:r>
              <a:rPr lang="zh-CN" altLang="zh-CN" sz="2800" b="1" dirty="0"/>
              <a:t>号）</a:t>
            </a:r>
            <a:endParaRPr lang="zh-CN" altLang="en-US" sz="2800" dirty="0"/>
          </a:p>
        </p:txBody>
      </p:sp>
      <p:sp>
        <p:nvSpPr>
          <p:cNvPr id="3" name="内容占位符 2"/>
          <p:cNvSpPr>
            <a:spLocks noGrp="1"/>
          </p:cNvSpPr>
          <p:nvPr>
            <p:ph idx="1"/>
          </p:nvPr>
        </p:nvSpPr>
        <p:spPr>
          <a:xfrm>
            <a:off x="539552" y="2017713"/>
            <a:ext cx="8415536" cy="4114800"/>
          </a:xfrm>
        </p:spPr>
        <p:txBody>
          <a:bodyPr/>
          <a:lstStyle/>
          <a:p>
            <a:pPr>
              <a:lnSpc>
                <a:spcPct val="150000"/>
              </a:lnSpc>
            </a:pPr>
            <a:r>
              <a:rPr lang="zh-CN" altLang="zh-CN" sz="2800" dirty="0" smtClean="0"/>
              <a:t>第十九</a:t>
            </a:r>
            <a:r>
              <a:rPr lang="zh-CN" altLang="zh-CN" sz="2800" dirty="0"/>
              <a:t>条　竣工验收应具备以下条件：</a:t>
            </a:r>
          </a:p>
          <a:p>
            <a:pPr>
              <a:lnSpc>
                <a:spcPct val="150000"/>
              </a:lnSpc>
            </a:pPr>
            <a:r>
              <a:rPr lang="zh-CN" altLang="zh-CN" sz="2800" dirty="0"/>
              <a:t>（一）项目工程验收的遗留问题全部整改完毕；</a:t>
            </a:r>
          </a:p>
          <a:p>
            <a:pPr>
              <a:lnSpc>
                <a:spcPct val="150000"/>
              </a:lnSpc>
            </a:pPr>
            <a:r>
              <a:rPr lang="zh-CN" altLang="zh-CN" sz="2800" dirty="0"/>
              <a:t>（二）有完整的技术档案和施工管理资料；</a:t>
            </a:r>
            <a:endParaRPr lang="zh-CN" altLang="en-US" sz="2800" dirty="0"/>
          </a:p>
        </p:txBody>
      </p:sp>
    </p:spTree>
    <p:extLst>
      <p:ext uri="{BB962C8B-B14F-4D97-AF65-F5344CB8AC3E}">
        <p14:creationId xmlns="" xmlns:p14="http://schemas.microsoft.com/office/powerpoint/2010/main" val="1314446606"/>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aphicFrame>
        <p:nvGraphicFramePr>
          <p:cNvPr id="5" name="内容占位符 4"/>
          <p:cNvGraphicFramePr>
            <a:graphicFrameLocks noGrp="1"/>
          </p:cNvGraphicFramePr>
          <p:nvPr>
            <p:ph idx="1"/>
          </p:nvPr>
        </p:nvGraphicFramePr>
        <p:xfrm>
          <a:off x="755576" y="1916832"/>
          <a:ext cx="7772400" cy="3643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《房屋建筑工程和市政基础设施工程实行见证取样和送检的规定》（建建</a:t>
            </a:r>
            <a:r>
              <a:rPr lang="en-US" altLang="zh-CN" sz="2800" b="1" dirty="0" smtClean="0"/>
              <a:t> [2000] 211</a:t>
            </a:r>
            <a:r>
              <a:rPr lang="zh-CN" altLang="zh-CN" sz="2800" b="1" dirty="0" smtClean="0"/>
              <a:t>号）</a:t>
            </a:r>
            <a:endParaRPr lang="zh-CN" altLang="en-US" sz="2800" dirty="0"/>
          </a:p>
        </p:txBody>
      </p:sp>
      <p:sp>
        <p:nvSpPr>
          <p:cNvPr id="3" name="内容占位符 2"/>
          <p:cNvSpPr>
            <a:spLocks noGrp="1"/>
          </p:cNvSpPr>
          <p:nvPr>
            <p:ph idx="1"/>
          </p:nvPr>
        </p:nvSpPr>
        <p:spPr>
          <a:xfrm>
            <a:off x="395536" y="2017713"/>
            <a:ext cx="8559552" cy="4114800"/>
          </a:xfrm>
        </p:spPr>
        <p:txBody>
          <a:bodyPr/>
          <a:lstStyle/>
          <a:p>
            <a:pPr>
              <a:lnSpc>
                <a:spcPct val="150000"/>
              </a:lnSpc>
            </a:pPr>
            <a:r>
              <a:rPr lang="zh-CN" altLang="zh-CN" sz="2400" dirty="0" smtClean="0"/>
              <a:t>第三条</a:t>
            </a:r>
            <a:r>
              <a:rPr lang="en-US" altLang="zh-CN" sz="2400" dirty="0" smtClean="0"/>
              <a:t>  </a:t>
            </a:r>
            <a:r>
              <a:rPr lang="zh-CN" altLang="zh-CN" sz="2400" dirty="0" smtClean="0"/>
              <a:t>本规定所称见证取样和送检是指在建设单位或工程监理单位人员的见证下，由施工单位的现场试验人员对工程中涉及结构安全的试块、试件和材料在现场取样，并送至经过</a:t>
            </a:r>
            <a:r>
              <a:rPr lang="zh-CN" altLang="zh-CN" sz="2400" b="1" dirty="0" smtClean="0"/>
              <a:t>省级以上建设行政主管部门对其资质认可</a:t>
            </a:r>
            <a:r>
              <a:rPr lang="zh-CN" altLang="zh-CN" sz="2400" dirty="0" smtClean="0"/>
              <a:t>和质量技术监督部门对其计量认证的质量检测单位</a:t>
            </a:r>
            <a:r>
              <a:rPr lang="en-US" altLang="zh-CN" sz="2400" dirty="0" smtClean="0"/>
              <a:t>(</a:t>
            </a:r>
            <a:r>
              <a:rPr lang="zh-CN" altLang="zh-CN" sz="2400" dirty="0" smtClean="0"/>
              <a:t>以下简称</a:t>
            </a:r>
            <a:r>
              <a:rPr lang="en-US" altLang="zh-CN" sz="2400" dirty="0" smtClean="0"/>
              <a:t>“</a:t>
            </a:r>
            <a:r>
              <a:rPr lang="zh-CN" altLang="zh-CN" sz="2400" dirty="0" smtClean="0"/>
              <a:t>检测单位</a:t>
            </a:r>
            <a:r>
              <a:rPr lang="en-US" altLang="zh-CN" sz="2400" dirty="0" smtClean="0"/>
              <a:t>”)</a:t>
            </a:r>
            <a:r>
              <a:rPr lang="zh-CN" altLang="zh-CN" sz="2400" dirty="0" smtClean="0"/>
              <a:t>进行检测。</a:t>
            </a:r>
          </a:p>
          <a:p>
            <a:r>
              <a:rPr lang="zh-CN" altLang="zh-CN" sz="2400" dirty="0" smtClean="0"/>
              <a:t>第六条</a:t>
            </a:r>
            <a:r>
              <a:rPr lang="en-US" altLang="zh-CN" sz="2400" dirty="0" smtClean="0"/>
              <a:t>  </a:t>
            </a:r>
            <a:r>
              <a:rPr lang="zh-CN" altLang="zh-CN" sz="2400" dirty="0" smtClean="0"/>
              <a:t>下列试块、试件和材料必须实施见证取样和送检：</a:t>
            </a:r>
            <a:endParaRPr lang="en-US" altLang="zh-CN" sz="2400" dirty="0" smtClean="0"/>
          </a:p>
          <a:p>
            <a:r>
              <a:rPr lang="en-US" altLang="zh-CN" sz="2400" dirty="0" smtClean="0"/>
              <a:t>……</a:t>
            </a:r>
            <a:endParaRPr lang="zh-CN" altLang="en-US" sz="2400" dirty="0"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见证取样</a:t>
            </a:r>
            <a:endParaRPr lang="zh-CN" altLang="en-US" dirty="0"/>
          </a:p>
        </p:txBody>
      </p:sp>
      <p:sp>
        <p:nvSpPr>
          <p:cNvPr id="3" name="内容占位符 2"/>
          <p:cNvSpPr>
            <a:spLocks noGrp="1"/>
          </p:cNvSpPr>
          <p:nvPr>
            <p:ph idx="1"/>
          </p:nvPr>
        </p:nvSpPr>
        <p:spPr/>
        <p:txBody>
          <a:bodyPr/>
          <a:lstStyle/>
          <a:p>
            <a:pPr>
              <a:lnSpc>
                <a:spcPct val="150000"/>
              </a:lnSpc>
            </a:pPr>
            <a:endParaRPr lang="en-US" altLang="zh-CN" dirty="0" smtClean="0"/>
          </a:p>
        </p:txBody>
      </p:sp>
      <p:graphicFrame>
        <p:nvGraphicFramePr>
          <p:cNvPr id="4" name="图示 3"/>
          <p:cNvGraphicFramePr/>
          <p:nvPr/>
        </p:nvGraphicFramePr>
        <p:xfrm>
          <a:off x="1115616" y="1772816"/>
          <a:ext cx="802838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爆炸形 2 4"/>
          <p:cNvSpPr/>
          <p:nvPr/>
        </p:nvSpPr>
        <p:spPr bwMode="auto">
          <a:xfrm>
            <a:off x="5508104" y="1628800"/>
            <a:ext cx="2952328" cy="1872208"/>
          </a:xfrm>
          <a:prstGeom prst="irregularSeal2">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zh-CN" altLang="en-US" sz="3200" b="1" dirty="0" smtClean="0"/>
              <a:t>主体责任</a:t>
            </a:r>
            <a:endParaRPr kumimoji="0" lang="zh-CN" altLang="en-US" sz="3200" b="1" i="0" u="none" strike="noStrike" cap="none" normalizeH="0" baseline="0" dirty="0" smtClean="0">
              <a:ln>
                <a:noFill/>
              </a:ln>
              <a:solidFill>
                <a:schemeClr val="tx1"/>
              </a:solidFill>
              <a:effectLst/>
              <a:latin typeface="Tahoma" pitchFamily="34" charset="0"/>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《关于改变我省建设工程质量见证取样检测委托方有关事项的通知》（苏建质【</a:t>
            </a:r>
            <a:r>
              <a:rPr lang="en-US" altLang="zh-CN" sz="2800" b="1" dirty="0" smtClean="0"/>
              <a:t>2004</a:t>
            </a:r>
            <a:r>
              <a:rPr lang="zh-CN" altLang="zh-CN" sz="2800" b="1" dirty="0" smtClean="0"/>
              <a:t>】</a:t>
            </a:r>
            <a:r>
              <a:rPr lang="en-US" altLang="zh-CN" sz="2800" b="1" dirty="0" smtClean="0"/>
              <a:t>372</a:t>
            </a:r>
            <a:r>
              <a:rPr lang="zh-CN" altLang="zh-CN" sz="2800" b="1" dirty="0" smtClean="0"/>
              <a:t>号）</a:t>
            </a:r>
            <a:endParaRPr lang="zh-CN" altLang="en-US" sz="2800" dirty="0"/>
          </a:p>
        </p:txBody>
      </p:sp>
      <p:sp>
        <p:nvSpPr>
          <p:cNvPr id="3" name="内容占位符 2"/>
          <p:cNvSpPr>
            <a:spLocks noGrp="1"/>
          </p:cNvSpPr>
          <p:nvPr>
            <p:ph idx="1"/>
          </p:nvPr>
        </p:nvSpPr>
        <p:spPr>
          <a:xfrm>
            <a:off x="323528" y="1844824"/>
            <a:ext cx="8631560" cy="4287689"/>
          </a:xfrm>
        </p:spPr>
        <p:txBody>
          <a:bodyPr/>
          <a:lstStyle/>
          <a:p>
            <a:pPr>
              <a:lnSpc>
                <a:spcPct val="150000"/>
              </a:lnSpc>
              <a:buNone/>
            </a:pPr>
            <a:r>
              <a:rPr lang="zh-CN" altLang="zh-CN" sz="2400" dirty="0" smtClean="0"/>
              <a:t>二、工程质量检测取样、送检及检测报告</a:t>
            </a:r>
          </a:p>
          <a:p>
            <a:pPr>
              <a:lnSpc>
                <a:spcPct val="150000"/>
              </a:lnSpc>
              <a:buNone/>
            </a:pPr>
            <a:r>
              <a:rPr lang="en-US" altLang="zh-CN" sz="2400" dirty="0" smtClean="0"/>
              <a:t>2</a:t>
            </a:r>
            <a:r>
              <a:rPr lang="zh-CN" altLang="zh-CN" sz="2400" dirty="0" smtClean="0"/>
              <a:t>、工程质量检测取样由施工单位负责。施工单位应按规定配备取样员。</a:t>
            </a:r>
            <a:endParaRPr lang="en-US" altLang="zh-CN" sz="2400" dirty="0" smtClean="0"/>
          </a:p>
          <a:p>
            <a:pPr>
              <a:lnSpc>
                <a:spcPct val="150000"/>
              </a:lnSpc>
              <a:buNone/>
            </a:pPr>
            <a:r>
              <a:rPr lang="en-US" altLang="zh-CN" sz="2400" dirty="0" smtClean="0"/>
              <a:t> 3</a:t>
            </a:r>
            <a:r>
              <a:rPr lang="zh-CN" altLang="zh-CN" sz="2400" dirty="0" smtClean="0"/>
              <a:t>、工程质量检测试样抽取的数量、部位等应按国家有关规范、标准实施。施工单位负责按工程进度和施工组织设计或施工方案提出取样方案，</a:t>
            </a:r>
            <a:r>
              <a:rPr lang="zh-CN" altLang="zh-CN" sz="2400" b="1" dirty="0" smtClean="0"/>
              <a:t>监理（建设）单位负责审核批准</a:t>
            </a:r>
            <a:r>
              <a:rPr lang="zh-CN" altLang="zh-CN" sz="2400" dirty="0" smtClean="0"/>
              <a:t>。</a:t>
            </a:r>
          </a:p>
          <a:p>
            <a:pPr>
              <a:lnSpc>
                <a:spcPct val="150000"/>
              </a:lnSpc>
              <a:buNone/>
            </a:pPr>
            <a:r>
              <a:rPr lang="en-US" altLang="zh-CN" sz="2400" dirty="0" smtClean="0"/>
              <a:t> 4</a:t>
            </a:r>
            <a:r>
              <a:rPr lang="zh-CN" altLang="zh-CN" sz="2400" dirty="0" smtClean="0"/>
              <a:t>、工程质量检测试样实行封样制度。要采取切实有效的措施确保试样的真实性。</a:t>
            </a:r>
          </a:p>
          <a:p>
            <a:pPr>
              <a:buNone/>
            </a:pPr>
            <a:r>
              <a:rPr lang="en-US" altLang="zh-CN" sz="2400" dirty="0" smtClean="0"/>
              <a:t>  </a:t>
            </a:r>
            <a:endParaRPr lang="zh-CN" altLang="en-US" sz="2400"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《房屋建筑工程和市政基础设施工程实行见证取样和送检的规定》（建建</a:t>
            </a:r>
            <a:r>
              <a:rPr lang="en-US" altLang="zh-CN" sz="2800" b="1" dirty="0" smtClean="0"/>
              <a:t> [2000] 211</a:t>
            </a:r>
            <a:r>
              <a:rPr lang="zh-CN" altLang="zh-CN" sz="2800" b="1" dirty="0" smtClean="0"/>
              <a:t>号）</a:t>
            </a:r>
            <a:endParaRPr lang="zh-CN" altLang="en-US" sz="2800" dirty="0"/>
          </a:p>
        </p:txBody>
      </p:sp>
      <p:sp>
        <p:nvSpPr>
          <p:cNvPr id="3" name="内容占位符 2"/>
          <p:cNvSpPr>
            <a:spLocks noGrp="1"/>
          </p:cNvSpPr>
          <p:nvPr>
            <p:ph idx="1"/>
          </p:nvPr>
        </p:nvSpPr>
        <p:spPr>
          <a:xfrm>
            <a:off x="395536" y="2017713"/>
            <a:ext cx="8559552" cy="4114800"/>
          </a:xfrm>
        </p:spPr>
        <p:txBody>
          <a:bodyPr/>
          <a:lstStyle/>
          <a:p>
            <a:pPr>
              <a:lnSpc>
                <a:spcPct val="150000"/>
              </a:lnSpc>
            </a:pPr>
            <a:r>
              <a:rPr lang="zh-CN" altLang="zh-CN" sz="2400" dirty="0" smtClean="0"/>
              <a:t>第八条</a:t>
            </a:r>
            <a:r>
              <a:rPr lang="en-US" altLang="zh-CN" sz="2400" dirty="0" smtClean="0"/>
              <a:t>  </a:t>
            </a:r>
            <a:r>
              <a:rPr lang="zh-CN" altLang="zh-CN" sz="2400" dirty="0" smtClean="0"/>
              <a:t>在施工过程中，见证人员应按照见</a:t>
            </a:r>
            <a:r>
              <a:rPr lang="zh-CN" altLang="zh-CN" sz="2400" b="1" dirty="0" smtClean="0"/>
              <a:t>证取样和送检计划</a:t>
            </a:r>
            <a:r>
              <a:rPr lang="zh-CN" altLang="zh-CN" sz="2400" dirty="0" smtClean="0"/>
              <a:t>，对施工现场的取样和送检进行见证，取样人员应</a:t>
            </a:r>
            <a:r>
              <a:rPr lang="zh-CN" altLang="zh-CN" sz="2400" b="1" dirty="0" smtClean="0"/>
              <a:t>在试样或其包装上作出标识、封志。标识和封志应标明工程名称、取样部位、取样日期、样品名称和样品数量，并由见证人员和取样人员签字。见证人员应制作见证记录，并将见证记录归入施工技术档案</a:t>
            </a:r>
            <a:r>
              <a:rPr lang="zh-CN" altLang="zh-CN" sz="2400" dirty="0" smtClean="0"/>
              <a:t>。</a:t>
            </a:r>
            <a:r>
              <a:rPr lang="en-US" altLang="zh-CN" sz="2400" dirty="0" smtClean="0"/>
              <a:t> </a:t>
            </a:r>
            <a:endParaRPr lang="zh-CN" altLang="zh-CN" sz="2400" dirty="0" smtClean="0"/>
          </a:p>
          <a:p>
            <a:pPr>
              <a:lnSpc>
                <a:spcPct val="150000"/>
              </a:lnSpc>
            </a:pPr>
            <a:r>
              <a:rPr lang="zh-CN" altLang="zh-CN" sz="2400" dirty="0" smtClean="0"/>
              <a:t>见证人员和取样人员应对试样的代表性和真实性负责。</a:t>
            </a:r>
            <a:endParaRPr lang="zh-CN" altLang="en-US" sz="2400" dirty="0" smtClean="0"/>
          </a:p>
          <a:p>
            <a:pPr>
              <a:lnSpc>
                <a:spcPct val="150000"/>
              </a:lnSpc>
            </a:pPr>
            <a:endParaRPr lang="zh-CN" altLang="en-US" sz="2400" dirty="0" smtClean="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《房屋建筑工程和市政基础设施工程实行见证取样和送检的规定》（建建</a:t>
            </a:r>
            <a:r>
              <a:rPr lang="en-US" altLang="zh-CN" sz="2800" b="1" dirty="0" smtClean="0"/>
              <a:t> [2000] 211</a:t>
            </a:r>
            <a:r>
              <a:rPr lang="zh-CN" altLang="zh-CN" sz="2800" b="1" dirty="0" smtClean="0"/>
              <a:t>号）</a:t>
            </a:r>
            <a:endParaRPr lang="zh-CN" altLang="en-US" sz="2800" dirty="0"/>
          </a:p>
        </p:txBody>
      </p:sp>
      <p:sp>
        <p:nvSpPr>
          <p:cNvPr id="3" name="内容占位符 2"/>
          <p:cNvSpPr>
            <a:spLocks noGrp="1"/>
          </p:cNvSpPr>
          <p:nvPr>
            <p:ph idx="1"/>
          </p:nvPr>
        </p:nvSpPr>
        <p:spPr>
          <a:xfrm>
            <a:off x="395536" y="2017713"/>
            <a:ext cx="8559552" cy="4114800"/>
          </a:xfrm>
        </p:spPr>
        <p:txBody>
          <a:bodyPr/>
          <a:lstStyle/>
          <a:p>
            <a:pPr>
              <a:lnSpc>
                <a:spcPct val="150000"/>
              </a:lnSpc>
            </a:pPr>
            <a:r>
              <a:rPr lang="zh-CN" altLang="zh-CN" sz="2400" dirty="0" smtClean="0"/>
              <a:t>第九条</a:t>
            </a:r>
            <a:r>
              <a:rPr lang="en-US" altLang="zh-CN" sz="2400" dirty="0" smtClean="0"/>
              <a:t>  </a:t>
            </a:r>
            <a:r>
              <a:rPr lang="zh-CN" altLang="zh-CN" sz="2400" dirty="0" smtClean="0"/>
              <a:t>见证取样的试块、试件和材料送检时，应由</a:t>
            </a:r>
            <a:r>
              <a:rPr lang="zh-CN" altLang="zh-CN" sz="2400" b="1" dirty="0" smtClean="0"/>
              <a:t>送检单位填写委托单，委托单应有见证人员和送检人员签字。检测单位应检查委托单及试样上的标识和封志，确认无误后方可进行检测。</a:t>
            </a:r>
            <a:r>
              <a:rPr lang="en-US" altLang="zh-CN" sz="2400" b="1" dirty="0" smtClean="0"/>
              <a:t> </a:t>
            </a:r>
            <a:endParaRPr lang="zh-CN" altLang="zh-CN" sz="2400" b="1" dirty="0" smtClean="0"/>
          </a:p>
          <a:p>
            <a:pPr>
              <a:lnSpc>
                <a:spcPct val="150000"/>
              </a:lnSpc>
            </a:pPr>
            <a:r>
              <a:rPr lang="zh-CN" altLang="zh-CN" sz="2400" dirty="0" smtClean="0"/>
              <a:t>第十条</a:t>
            </a:r>
            <a:r>
              <a:rPr lang="en-US" altLang="zh-CN" sz="2400" dirty="0" smtClean="0"/>
              <a:t>  </a:t>
            </a:r>
            <a:r>
              <a:rPr lang="zh-CN" altLang="zh-CN" sz="2400" dirty="0" smtClean="0"/>
              <a:t>检测单位应严格按照有关管理规定和技术标准进行检测，出具公正、真实、准确的检测报告。</a:t>
            </a:r>
            <a:r>
              <a:rPr lang="zh-CN" altLang="zh-CN" sz="2400" b="1" dirty="0" smtClean="0"/>
              <a:t>见证取样和送检的检测报告必须加盖见证取样检测的专用章。</a:t>
            </a:r>
            <a:endParaRPr lang="zh-CN" altLang="en-US" sz="2400" b="1" dirty="0" smtClean="0"/>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《江苏省建设工程质量检测见证取样送检暂行规定》（苏建质</a:t>
            </a:r>
            <a:r>
              <a:rPr lang="en-US" altLang="zh-CN" sz="2800" b="1" dirty="0" smtClean="0"/>
              <a:t> [1998]270</a:t>
            </a:r>
            <a:r>
              <a:rPr lang="zh-CN" altLang="zh-CN" sz="2800" b="1" dirty="0" smtClean="0"/>
              <a:t>号）</a:t>
            </a:r>
            <a:endParaRPr lang="zh-CN" altLang="en-US" sz="2800" dirty="0"/>
          </a:p>
        </p:txBody>
      </p:sp>
      <p:sp>
        <p:nvSpPr>
          <p:cNvPr id="3" name="内容占位符 2"/>
          <p:cNvSpPr>
            <a:spLocks noGrp="1"/>
          </p:cNvSpPr>
          <p:nvPr>
            <p:ph idx="1"/>
          </p:nvPr>
        </p:nvSpPr>
        <p:spPr>
          <a:xfrm>
            <a:off x="395536" y="1772816"/>
            <a:ext cx="8748464" cy="4042792"/>
          </a:xfrm>
        </p:spPr>
        <p:txBody>
          <a:bodyPr/>
          <a:lstStyle/>
          <a:p>
            <a:r>
              <a:rPr lang="zh-CN" altLang="zh-CN" sz="2400" dirty="0" smtClean="0"/>
              <a:t>二、取样送检</a:t>
            </a:r>
          </a:p>
          <a:p>
            <a:pPr>
              <a:lnSpc>
                <a:spcPct val="150000"/>
              </a:lnSpc>
            </a:pPr>
            <a:r>
              <a:rPr lang="en-US" altLang="zh-CN" sz="2400" dirty="0" smtClean="0"/>
              <a:t>4</a:t>
            </a:r>
            <a:r>
              <a:rPr lang="zh-CN" altLang="zh-CN" sz="2400" dirty="0" smtClean="0"/>
              <a:t>、取样员须在见证人员在旁见证下，按有关技术标准</a:t>
            </a:r>
            <a:r>
              <a:rPr lang="en-US" altLang="zh-CN" sz="2400" dirty="0" smtClean="0"/>
              <a:t> (</a:t>
            </a:r>
            <a:r>
              <a:rPr lang="zh-CN" altLang="zh-CN" sz="2400" dirty="0" smtClean="0"/>
              <a:t>规范</a:t>
            </a:r>
            <a:r>
              <a:rPr lang="en-US" altLang="zh-CN" sz="2400" dirty="0" smtClean="0"/>
              <a:t>)</a:t>
            </a:r>
            <a:r>
              <a:rPr lang="zh-CN" altLang="zh-CN" sz="2400" dirty="0" smtClean="0"/>
              <a:t>的规定，从检验对象中抽取试样并采取有效措施封样。</a:t>
            </a:r>
          </a:p>
          <a:p>
            <a:pPr>
              <a:lnSpc>
                <a:spcPct val="150000"/>
              </a:lnSpc>
            </a:pPr>
            <a:r>
              <a:rPr lang="en-US" altLang="zh-CN" sz="2400" dirty="0" smtClean="0"/>
              <a:t>5</a:t>
            </a:r>
            <a:r>
              <a:rPr lang="zh-CN" altLang="zh-CN" sz="2400" dirty="0" smtClean="0"/>
              <a:t>、封样的试样送</a:t>
            </a:r>
            <a:r>
              <a:rPr lang="en-US" altLang="zh-CN" sz="2400" dirty="0" smtClean="0"/>
              <a:t> (</a:t>
            </a:r>
            <a:r>
              <a:rPr lang="zh-CN" altLang="zh-CN" sz="2400" b="1" dirty="0" smtClean="0"/>
              <a:t>未封样的试样见证人员应监送</a:t>
            </a:r>
            <a:r>
              <a:rPr lang="en-US" altLang="zh-CN" sz="2400" dirty="0" smtClean="0"/>
              <a:t>)……</a:t>
            </a:r>
            <a:r>
              <a:rPr lang="zh-CN" altLang="zh-CN" sz="2400" dirty="0" smtClean="0"/>
              <a:t>。</a:t>
            </a:r>
          </a:p>
          <a:p>
            <a:pPr>
              <a:lnSpc>
                <a:spcPct val="150000"/>
              </a:lnSpc>
            </a:pPr>
            <a:r>
              <a:rPr lang="en-US" altLang="zh-CN" sz="2400" dirty="0" smtClean="0"/>
              <a:t>6</a:t>
            </a:r>
            <a:r>
              <a:rPr lang="zh-CN" altLang="zh-CN" sz="2400" dirty="0" smtClean="0"/>
              <a:t>、</a:t>
            </a:r>
            <a:r>
              <a:rPr lang="en-US" altLang="zh-CN" sz="2400" dirty="0" smtClean="0"/>
              <a:t>……</a:t>
            </a:r>
            <a:r>
              <a:rPr lang="zh-CN" altLang="zh-CN" sz="2400" dirty="0" smtClean="0"/>
              <a:t>，</a:t>
            </a:r>
            <a:r>
              <a:rPr lang="zh-CN" altLang="zh-CN" sz="2400" b="1" dirty="0" smtClean="0"/>
              <a:t>施工企业试验室原则上不得为本企业施工的工程出具归档的质量检测报告。</a:t>
            </a:r>
          </a:p>
          <a:p>
            <a:pPr>
              <a:lnSpc>
                <a:spcPct val="150000"/>
              </a:lnSpc>
            </a:pPr>
            <a:r>
              <a:rPr lang="en-US" altLang="zh-CN" sz="2400" dirty="0" smtClean="0"/>
              <a:t>7</a:t>
            </a:r>
            <a:r>
              <a:rPr lang="zh-CN" altLang="zh-CN" sz="2400" dirty="0" smtClean="0"/>
              <a:t>、检测机构在接受检测任务时，应由送检单位填写检测委托单，</a:t>
            </a:r>
            <a:r>
              <a:rPr lang="zh-CN" altLang="zh-CN" sz="2400" b="1" dirty="0" smtClean="0"/>
              <a:t>监护送样的见证人员应在委托上签字。</a:t>
            </a:r>
          </a:p>
          <a:p>
            <a:pPr>
              <a:lnSpc>
                <a:spcPct val="150000"/>
              </a:lnSpc>
            </a:pPr>
            <a:endParaRPr lang="zh-CN" altLang="en-US" sz="2400" dirty="0" smtClean="0"/>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《江苏省建设工程质量检测见证取样送检暂行规定》（苏建质</a:t>
            </a:r>
            <a:r>
              <a:rPr lang="en-US" altLang="zh-CN" sz="2800" b="1" dirty="0" smtClean="0"/>
              <a:t> [1998]270</a:t>
            </a:r>
            <a:r>
              <a:rPr lang="zh-CN" altLang="zh-CN" sz="2800" b="1" dirty="0" smtClean="0"/>
              <a:t>号）</a:t>
            </a:r>
            <a:endParaRPr lang="zh-CN" altLang="en-US" sz="2800" dirty="0"/>
          </a:p>
        </p:txBody>
      </p:sp>
      <p:sp>
        <p:nvSpPr>
          <p:cNvPr id="3" name="内容占位符 2"/>
          <p:cNvSpPr>
            <a:spLocks noGrp="1"/>
          </p:cNvSpPr>
          <p:nvPr>
            <p:ph idx="1"/>
          </p:nvPr>
        </p:nvSpPr>
        <p:spPr>
          <a:xfrm>
            <a:off x="0" y="2017713"/>
            <a:ext cx="8955088" cy="4114800"/>
          </a:xfrm>
        </p:spPr>
        <p:txBody>
          <a:bodyPr/>
          <a:lstStyle/>
          <a:p>
            <a:r>
              <a:rPr lang="zh-CN" altLang="zh-CN" sz="2400" dirty="0" smtClean="0"/>
              <a:t>二、取样送检</a:t>
            </a:r>
          </a:p>
          <a:p>
            <a:pPr>
              <a:lnSpc>
                <a:spcPts val="3500"/>
              </a:lnSpc>
            </a:pPr>
            <a:r>
              <a:rPr lang="en-US" altLang="zh-CN" sz="2400" dirty="0" smtClean="0"/>
              <a:t>8</a:t>
            </a:r>
            <a:r>
              <a:rPr lang="zh-CN" altLang="zh-CN" sz="2400" dirty="0" smtClean="0"/>
              <a:t>、</a:t>
            </a:r>
            <a:r>
              <a:rPr lang="en-US" altLang="zh-CN" sz="2400" dirty="0" smtClean="0"/>
              <a:t>……</a:t>
            </a:r>
            <a:r>
              <a:rPr lang="zh-CN" altLang="zh-CN" sz="2400" dirty="0" smtClean="0"/>
              <a:t>的检测报告应加盖</a:t>
            </a:r>
            <a:r>
              <a:rPr lang="en-US" altLang="zh-CN" sz="2400" dirty="0" smtClean="0"/>
              <a:t> “</a:t>
            </a:r>
            <a:r>
              <a:rPr lang="zh-CN" altLang="zh-CN" sz="2400" dirty="0" smtClean="0"/>
              <a:t>有见证检测</a:t>
            </a:r>
            <a:r>
              <a:rPr lang="en-US" altLang="zh-CN" sz="2400" dirty="0" smtClean="0"/>
              <a:t>”</a:t>
            </a:r>
            <a:r>
              <a:rPr lang="zh-CN" altLang="zh-CN" sz="2400" dirty="0" smtClean="0"/>
              <a:t>专用章</a:t>
            </a:r>
            <a:r>
              <a:rPr lang="en-US" altLang="zh-CN" sz="2400" dirty="0" smtClean="0"/>
              <a:t>……</a:t>
            </a:r>
            <a:endParaRPr lang="zh-CN" altLang="zh-CN" sz="2400" dirty="0" smtClean="0"/>
          </a:p>
          <a:p>
            <a:pPr>
              <a:lnSpc>
                <a:spcPts val="3500"/>
              </a:lnSpc>
            </a:pPr>
            <a:r>
              <a:rPr lang="en-US" altLang="zh-CN" sz="2400" dirty="0" smtClean="0"/>
              <a:t>9</a:t>
            </a:r>
            <a:r>
              <a:rPr lang="zh-CN" altLang="zh-CN" sz="2400" dirty="0" smtClean="0"/>
              <a:t>、有见证取样、送检的</a:t>
            </a:r>
            <a:r>
              <a:rPr lang="zh-CN" altLang="zh-CN" sz="2400" b="1" dirty="0" smtClean="0"/>
              <a:t>检测结果达不到规定标准，检测机构必须在</a:t>
            </a:r>
            <a:r>
              <a:rPr lang="en-US" altLang="zh-CN" sz="2400" b="1" dirty="0" smtClean="0"/>
              <a:t>24</a:t>
            </a:r>
            <a:r>
              <a:rPr lang="zh-CN" altLang="zh-CN" sz="2400" b="1" dirty="0" smtClean="0"/>
              <a:t>小时内向承监工程的质量监督部门报告。</a:t>
            </a:r>
            <a:r>
              <a:rPr lang="zh-CN" altLang="zh-CN" sz="2400" dirty="0" smtClean="0"/>
              <a:t>当检测不合格按有关规定允许加倍取样复试时，加倍取样送检也应按本规定实施。</a:t>
            </a:r>
            <a:r>
              <a:rPr lang="en-US" altLang="zh-CN" sz="2400" dirty="0" smtClean="0"/>
              <a:t> </a:t>
            </a:r>
            <a:endParaRPr lang="zh-CN" altLang="zh-CN" sz="2400" dirty="0" smtClean="0"/>
          </a:p>
          <a:p>
            <a:pPr>
              <a:lnSpc>
                <a:spcPts val="3500"/>
              </a:lnSpc>
            </a:pPr>
            <a:r>
              <a:rPr lang="en-US" altLang="zh-CN" sz="2400" dirty="0" smtClean="0"/>
              <a:t>10</a:t>
            </a:r>
            <a:r>
              <a:rPr lang="zh-CN" altLang="zh-CN" sz="2400" dirty="0" smtClean="0"/>
              <a:t>、有见证取样、送检的各种检测项目，凡未按规定送检或送检次数达不到要求，其工程质量应由法定检测机构进行检测确定，其检测费用由责任方承担。</a:t>
            </a:r>
          </a:p>
          <a:p>
            <a:pPr>
              <a:lnSpc>
                <a:spcPct val="150000"/>
              </a:lnSpc>
            </a:pPr>
            <a:endParaRPr lang="zh-CN" altLang="en-US" sz="2400" dirty="0" smtClean="0"/>
          </a:p>
        </p:txBody>
      </p:sp>
      <p:sp>
        <p:nvSpPr>
          <p:cNvPr id="4" name="圆角矩形 3"/>
          <p:cNvSpPr/>
          <p:nvPr/>
        </p:nvSpPr>
        <p:spPr>
          <a:xfrm>
            <a:off x="3923928" y="1844824"/>
            <a:ext cx="4968552" cy="57606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CN" altLang="en-US" sz="2400" b="1" dirty="0" smtClean="0">
                <a:solidFill>
                  <a:schemeClr val="tx1"/>
                </a:solidFill>
              </a:rPr>
              <a:t>允许加倍取样复试的应一次取样</a:t>
            </a:r>
            <a:endParaRPr lang="zh-CN" altLang="en-US" sz="2400" b="1" dirty="0">
              <a:solidFill>
                <a:schemeClr val="tx1"/>
              </a:solidFill>
            </a:endParaRP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《关于改变我省建设工程质量见证取样检测委托方有关事项的通知》（苏建质【</a:t>
            </a:r>
            <a:r>
              <a:rPr lang="en-US" altLang="zh-CN" sz="2800" b="1" dirty="0" smtClean="0"/>
              <a:t>2004</a:t>
            </a:r>
            <a:r>
              <a:rPr lang="zh-CN" altLang="zh-CN" sz="2800" b="1" dirty="0" smtClean="0"/>
              <a:t>】</a:t>
            </a:r>
            <a:r>
              <a:rPr lang="en-US" altLang="zh-CN" sz="2800" b="1" dirty="0" smtClean="0"/>
              <a:t>372</a:t>
            </a:r>
            <a:r>
              <a:rPr lang="zh-CN" altLang="zh-CN" sz="2800" b="1" dirty="0" smtClean="0"/>
              <a:t>号）</a:t>
            </a:r>
            <a:endParaRPr lang="zh-CN" altLang="en-US" sz="2800" dirty="0"/>
          </a:p>
        </p:txBody>
      </p:sp>
      <p:sp>
        <p:nvSpPr>
          <p:cNvPr id="3" name="内容占位符 2"/>
          <p:cNvSpPr>
            <a:spLocks noGrp="1"/>
          </p:cNvSpPr>
          <p:nvPr>
            <p:ph idx="1"/>
          </p:nvPr>
        </p:nvSpPr>
        <p:spPr>
          <a:xfrm>
            <a:off x="323528" y="1916832"/>
            <a:ext cx="8631560" cy="4215681"/>
          </a:xfrm>
        </p:spPr>
        <p:txBody>
          <a:bodyPr/>
          <a:lstStyle/>
          <a:p>
            <a:pPr>
              <a:lnSpc>
                <a:spcPct val="150000"/>
              </a:lnSpc>
              <a:buNone/>
            </a:pPr>
            <a:r>
              <a:rPr lang="zh-CN" altLang="zh-CN" sz="2400" dirty="0" smtClean="0"/>
              <a:t> 二、工程质量检测取样、送检及检测报告</a:t>
            </a:r>
          </a:p>
          <a:p>
            <a:pPr>
              <a:lnSpc>
                <a:spcPct val="150000"/>
              </a:lnSpc>
              <a:buNone/>
            </a:pPr>
            <a:r>
              <a:rPr lang="en-US" altLang="zh-CN" sz="2400" dirty="0" smtClean="0"/>
              <a:t> 5</a:t>
            </a:r>
            <a:r>
              <a:rPr lang="zh-CN" altLang="zh-CN" sz="2400" dirty="0" smtClean="0"/>
              <a:t>、监理（建设）单位负责取样、送检的现场见证工作。监理（建设）单位应按规定配备工程质量检测见证人员。</a:t>
            </a:r>
          </a:p>
          <a:p>
            <a:pPr>
              <a:lnSpc>
                <a:spcPct val="150000"/>
              </a:lnSpc>
              <a:buNone/>
            </a:pPr>
            <a:r>
              <a:rPr lang="en-US" altLang="zh-CN" sz="2400" dirty="0" smtClean="0"/>
              <a:t>  6</a:t>
            </a:r>
            <a:r>
              <a:rPr lang="zh-CN" altLang="zh-CN" sz="2400" dirty="0" smtClean="0"/>
              <a:t>、检测机构应按检测委托合同约定，</a:t>
            </a:r>
            <a:r>
              <a:rPr lang="zh-CN" altLang="zh-CN" b="1" dirty="0" smtClean="0"/>
              <a:t>向建设单位或由其授权的监理单位提交检测报告</a:t>
            </a:r>
            <a:r>
              <a:rPr lang="zh-CN" altLang="zh-CN" sz="2400" dirty="0" smtClean="0"/>
              <a:t>。建设单位或由其授权的监理单位应及时将检测报告原件提供给施工单位。</a:t>
            </a:r>
          </a:p>
          <a:p>
            <a:pPr>
              <a:lnSpc>
                <a:spcPct val="150000"/>
              </a:lnSpc>
              <a:buNone/>
            </a:pPr>
            <a:endParaRPr lang="zh-CN" altLang="en-US" sz="2400" dirty="0"/>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en-US" altLang="zh-CN" dirty="0" smtClean="0"/>
          </a:p>
          <a:p>
            <a:endParaRPr lang="en-US" altLang="zh-CN" dirty="0" smtClean="0"/>
          </a:p>
          <a:p>
            <a:r>
              <a:rPr lang="zh-CN" altLang="en-US" sz="4000" b="1" dirty="0" smtClean="0"/>
              <a:t>人员要求</a:t>
            </a:r>
            <a:endParaRPr lang="zh-CN" altLang="en-US" sz="4000" b="1" dirty="0"/>
          </a:p>
        </p:txBody>
      </p:sp>
      <p:sp>
        <p:nvSpPr>
          <p:cNvPr id="4" name="笑脸 3"/>
          <p:cNvSpPr/>
          <p:nvPr/>
        </p:nvSpPr>
        <p:spPr>
          <a:xfrm>
            <a:off x="4716016" y="2132856"/>
            <a:ext cx="2880320" cy="2952328"/>
          </a:xfrm>
          <a:prstGeom prst="smileyFac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zh-CN"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《建设工程质量管理条例》</a:t>
            </a:r>
            <a:endParaRPr lang="zh-CN" altLang="en-US" dirty="0"/>
          </a:p>
        </p:txBody>
      </p:sp>
      <p:sp>
        <p:nvSpPr>
          <p:cNvPr id="3" name="内容占位符 2"/>
          <p:cNvSpPr>
            <a:spLocks noGrp="1"/>
          </p:cNvSpPr>
          <p:nvPr>
            <p:ph idx="1"/>
          </p:nvPr>
        </p:nvSpPr>
        <p:spPr>
          <a:xfrm>
            <a:off x="611560" y="2017713"/>
            <a:ext cx="8343528" cy="4114800"/>
          </a:xfrm>
        </p:spPr>
        <p:txBody>
          <a:bodyPr/>
          <a:lstStyle/>
          <a:p>
            <a:r>
              <a:rPr lang="zh-CN" altLang="zh-CN" sz="2400" dirty="0" smtClean="0"/>
              <a:t>第三十三条 施工单位应当建立、健全教育培训制度，加强对职工的教育培训；</a:t>
            </a:r>
            <a:r>
              <a:rPr lang="zh-CN" altLang="zh-CN" sz="2800" b="1" dirty="0" smtClean="0"/>
              <a:t>未经教育培训或者考核不合格</a:t>
            </a:r>
            <a:r>
              <a:rPr lang="zh-CN" altLang="zh-CN" sz="2400" dirty="0" smtClean="0"/>
              <a:t>的人员，不得上岗作业。</a:t>
            </a:r>
            <a:endParaRPr lang="en-US" altLang="zh-CN" sz="2400" dirty="0" smtClean="0"/>
          </a:p>
          <a:p>
            <a:endParaRPr lang="zh-CN" altLang="zh-CN" sz="2400" dirty="0" smtClean="0"/>
          </a:p>
          <a:p>
            <a:r>
              <a:rPr lang="zh-CN" altLang="zh-CN" sz="2400" dirty="0" smtClean="0"/>
              <a:t>第三十七条 工程监理单位应当选派具备相应资格的总监理工程师和</a:t>
            </a:r>
            <a:r>
              <a:rPr lang="zh-CN" altLang="zh-CN" sz="2400" b="1" dirty="0" smtClean="0"/>
              <a:t>监理工程师</a:t>
            </a:r>
            <a:r>
              <a:rPr lang="zh-CN" altLang="zh-CN" sz="2400" dirty="0" smtClean="0"/>
              <a:t>进驻施工现场。</a:t>
            </a:r>
          </a:p>
          <a:p>
            <a:r>
              <a:rPr lang="zh-CN" altLang="zh-CN" sz="2400" dirty="0" smtClean="0"/>
              <a:t>未经监理工程师签字，建筑材料、建筑构配件和设备不得在工程上使用或者安装，施工单位不得进行下一道工序的施工。未经总监理工程师签字，建设单位不拨付工程款，不进行竣工验收。</a:t>
            </a:r>
          </a:p>
          <a:p>
            <a:endParaRPr lang="zh-CN" altLang="en-US" dirty="0"/>
          </a:p>
        </p:txBody>
      </p:sp>
      <p:sp>
        <p:nvSpPr>
          <p:cNvPr id="6" name="圆角矩形 5"/>
          <p:cNvSpPr/>
          <p:nvPr/>
        </p:nvSpPr>
        <p:spPr>
          <a:xfrm>
            <a:off x="4716016" y="2924944"/>
            <a:ext cx="2808312" cy="79208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2800" b="1" dirty="0" smtClean="0"/>
              <a:t>培训与考核</a:t>
            </a:r>
            <a:endParaRPr lang="zh-CN" altLang="en-US" sz="2800" b="1" dirty="0"/>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《房屋建筑工程和市政基础设施工程实行见证取样和送检的规定》（建建</a:t>
            </a:r>
            <a:r>
              <a:rPr lang="en-US" altLang="zh-CN" sz="2800" b="1" dirty="0" smtClean="0"/>
              <a:t> [2000] 211</a:t>
            </a:r>
            <a:r>
              <a:rPr lang="zh-CN" altLang="zh-CN" sz="2800" b="1" dirty="0" smtClean="0"/>
              <a:t>号）</a:t>
            </a:r>
            <a:endParaRPr lang="zh-CN" altLang="en-US" sz="2800" dirty="0"/>
          </a:p>
        </p:txBody>
      </p:sp>
      <p:sp>
        <p:nvSpPr>
          <p:cNvPr id="3" name="内容占位符 2"/>
          <p:cNvSpPr>
            <a:spLocks noGrp="1"/>
          </p:cNvSpPr>
          <p:nvPr>
            <p:ph idx="1"/>
          </p:nvPr>
        </p:nvSpPr>
        <p:spPr>
          <a:xfrm>
            <a:off x="395536" y="2017713"/>
            <a:ext cx="8559552" cy="4114800"/>
          </a:xfrm>
        </p:spPr>
        <p:txBody>
          <a:bodyPr/>
          <a:lstStyle/>
          <a:p>
            <a:pPr>
              <a:lnSpc>
                <a:spcPct val="150000"/>
              </a:lnSpc>
            </a:pPr>
            <a:r>
              <a:rPr lang="zh-CN" altLang="zh-CN" sz="2800" dirty="0" smtClean="0"/>
              <a:t>第七条</a:t>
            </a:r>
            <a:r>
              <a:rPr lang="en-US" altLang="zh-CN" sz="2800" dirty="0" smtClean="0"/>
              <a:t>  </a:t>
            </a:r>
            <a:r>
              <a:rPr lang="zh-CN" altLang="zh-CN" sz="2800" dirty="0" smtClean="0"/>
              <a:t>见证人员应由建设单位或该工程的监理单位具备</a:t>
            </a:r>
            <a:r>
              <a:rPr lang="zh-CN" altLang="zh-CN" sz="2800" b="1" dirty="0" smtClean="0"/>
              <a:t>建筑施工试验知识</a:t>
            </a:r>
            <a:r>
              <a:rPr lang="zh-CN" altLang="zh-CN" sz="2800" dirty="0" smtClean="0"/>
              <a:t>的专业技术人员担任，并应由建设单位或该工程的监理单位</a:t>
            </a:r>
            <a:r>
              <a:rPr lang="zh-CN" altLang="zh-CN" sz="2800" b="1" dirty="0" smtClean="0"/>
              <a:t>书面通知施工单位、检测单位和负责该项工程的质量监督机构</a:t>
            </a:r>
            <a:r>
              <a:rPr lang="zh-CN" altLang="zh-CN" sz="2800" dirty="0" smtClean="0"/>
              <a:t>。</a:t>
            </a:r>
            <a:r>
              <a:rPr lang="en-US" altLang="zh-CN" sz="2800" dirty="0" smtClean="0"/>
              <a:t> </a:t>
            </a:r>
            <a:endParaRPr lang="zh-CN" altLang="zh-CN" sz="2800" dirty="0" smtClean="0"/>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《房屋建筑工程和市政基础设施工程实行见证取样和送检的规定》（建建</a:t>
            </a:r>
            <a:r>
              <a:rPr lang="en-US" altLang="zh-CN" sz="2800" b="1" dirty="0" smtClean="0"/>
              <a:t> [2000] 211</a:t>
            </a:r>
            <a:r>
              <a:rPr lang="zh-CN" altLang="zh-CN" sz="2800" b="1" dirty="0" smtClean="0"/>
              <a:t>号）</a:t>
            </a:r>
            <a:endParaRPr lang="zh-CN" altLang="en-US" sz="2800" dirty="0"/>
          </a:p>
        </p:txBody>
      </p:sp>
      <p:sp>
        <p:nvSpPr>
          <p:cNvPr id="3" name="内容占位符 2"/>
          <p:cNvSpPr>
            <a:spLocks noGrp="1"/>
          </p:cNvSpPr>
          <p:nvPr>
            <p:ph idx="1"/>
          </p:nvPr>
        </p:nvSpPr>
        <p:spPr>
          <a:xfrm>
            <a:off x="395536" y="2017713"/>
            <a:ext cx="8559552" cy="4114800"/>
          </a:xfrm>
        </p:spPr>
        <p:txBody>
          <a:bodyPr/>
          <a:lstStyle/>
          <a:p>
            <a:pPr>
              <a:lnSpc>
                <a:spcPct val="150000"/>
              </a:lnSpc>
            </a:pPr>
            <a:r>
              <a:rPr lang="zh-CN" altLang="zh-CN" sz="2800" dirty="0" smtClean="0"/>
              <a:t>第七条</a:t>
            </a:r>
            <a:r>
              <a:rPr lang="en-US" altLang="zh-CN" sz="2800" dirty="0" smtClean="0"/>
              <a:t>  </a:t>
            </a:r>
            <a:r>
              <a:rPr lang="zh-CN" altLang="zh-CN" sz="2800" dirty="0" smtClean="0"/>
              <a:t>见证人员应由建设单位或该工程的监理单位具备</a:t>
            </a:r>
            <a:r>
              <a:rPr lang="zh-CN" altLang="zh-CN" sz="2800" b="1" dirty="0" smtClean="0"/>
              <a:t>建筑施工试验知识</a:t>
            </a:r>
            <a:r>
              <a:rPr lang="zh-CN" altLang="zh-CN" sz="2800" dirty="0" smtClean="0"/>
              <a:t>的专业技术人员担任，并应由建设单位或该工程的监理单位</a:t>
            </a:r>
            <a:r>
              <a:rPr lang="zh-CN" altLang="zh-CN" sz="2800" b="1" dirty="0" smtClean="0"/>
              <a:t>书面通知施工单位、检测单位和负责该项工程的质量监督机构</a:t>
            </a:r>
            <a:r>
              <a:rPr lang="zh-CN" altLang="zh-CN" sz="2800" dirty="0" smtClean="0"/>
              <a:t>。</a:t>
            </a:r>
            <a:r>
              <a:rPr lang="en-US" altLang="zh-CN" sz="2800" dirty="0" smtClean="0"/>
              <a:t> </a:t>
            </a:r>
            <a:endParaRPr lang="zh-CN" altLang="zh-CN" sz="2800" dirty="0" smtClean="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55576" y="1772816"/>
            <a:ext cx="8199512" cy="4359697"/>
          </a:xfrm>
        </p:spPr>
        <p:txBody>
          <a:bodyPr/>
          <a:lstStyle/>
          <a:p>
            <a:r>
              <a:rPr lang="en-US" altLang="zh-CN" b="1" dirty="0" smtClean="0">
                <a:solidFill>
                  <a:schemeClr val="tx1"/>
                </a:solidFill>
                <a:latin typeface="+mn-lt"/>
                <a:ea typeface="+mn-ea"/>
                <a:cs typeface="+mn-cs"/>
              </a:rPr>
              <a:t>1</a:t>
            </a:r>
            <a:r>
              <a:rPr lang="zh-CN" altLang="en-US" b="1" dirty="0" smtClean="0">
                <a:solidFill>
                  <a:schemeClr val="tx1"/>
                </a:solidFill>
                <a:latin typeface="+mn-lt"/>
                <a:ea typeface="+mn-ea"/>
                <a:cs typeface="+mn-cs"/>
              </a:rPr>
              <a:t>、</a:t>
            </a:r>
            <a:r>
              <a:rPr lang="zh-CN" altLang="zh-CN" b="1" dirty="0" smtClean="0">
                <a:solidFill>
                  <a:schemeClr val="tx1"/>
                </a:solidFill>
                <a:latin typeface="+mn-lt"/>
                <a:ea typeface="+mn-ea"/>
                <a:cs typeface="+mn-cs"/>
              </a:rPr>
              <a:t>见</a:t>
            </a:r>
            <a:r>
              <a:rPr lang="zh-CN" altLang="zh-CN" b="1" dirty="0">
                <a:solidFill>
                  <a:schemeClr val="tx1"/>
                </a:solidFill>
                <a:latin typeface="+mn-lt"/>
                <a:ea typeface="+mn-ea"/>
                <a:cs typeface="+mn-cs"/>
              </a:rPr>
              <a:t>证取样制度不完善</a:t>
            </a:r>
            <a:endParaRPr lang="zh-CN" altLang="zh-CN" dirty="0">
              <a:solidFill>
                <a:schemeClr val="tx1"/>
              </a:solidFill>
              <a:latin typeface="+mn-lt"/>
              <a:ea typeface="+mn-ea"/>
              <a:cs typeface="+mn-cs"/>
            </a:endParaRPr>
          </a:p>
          <a:p>
            <a:r>
              <a:rPr lang="en-US" altLang="zh-CN" b="1" dirty="0" smtClean="0">
                <a:solidFill>
                  <a:schemeClr val="tx1"/>
                </a:solidFill>
                <a:latin typeface="+mn-lt"/>
                <a:ea typeface="+mn-ea"/>
                <a:cs typeface="+mn-cs"/>
              </a:rPr>
              <a:t>2</a:t>
            </a:r>
            <a:r>
              <a:rPr lang="zh-CN" altLang="en-US" b="1" dirty="0" smtClean="0">
                <a:solidFill>
                  <a:schemeClr val="tx1"/>
                </a:solidFill>
                <a:latin typeface="+mn-lt"/>
                <a:ea typeface="+mn-ea"/>
                <a:cs typeface="+mn-cs"/>
              </a:rPr>
              <a:t>、</a:t>
            </a:r>
            <a:r>
              <a:rPr lang="zh-CN" altLang="zh-CN" b="1" dirty="0" smtClean="0">
                <a:solidFill>
                  <a:schemeClr val="tx1"/>
                </a:solidFill>
                <a:latin typeface="+mn-lt"/>
                <a:ea typeface="+mn-ea"/>
                <a:cs typeface="+mn-cs"/>
              </a:rPr>
              <a:t>见</a:t>
            </a:r>
            <a:r>
              <a:rPr lang="zh-CN" altLang="zh-CN" b="1" dirty="0">
                <a:solidFill>
                  <a:schemeClr val="tx1"/>
                </a:solidFill>
                <a:latin typeface="+mn-lt"/>
                <a:ea typeface="+mn-ea"/>
                <a:cs typeface="+mn-cs"/>
              </a:rPr>
              <a:t>证员、取样员工作不称</a:t>
            </a:r>
            <a:r>
              <a:rPr lang="zh-CN" altLang="zh-CN" b="1" dirty="0" smtClean="0">
                <a:solidFill>
                  <a:schemeClr val="tx1"/>
                </a:solidFill>
                <a:latin typeface="+mn-lt"/>
                <a:ea typeface="+mn-ea"/>
                <a:cs typeface="+mn-cs"/>
              </a:rPr>
              <a:t>职</a:t>
            </a:r>
            <a:endParaRPr lang="en-US" altLang="zh-CN" b="1" dirty="0" smtClean="0">
              <a:solidFill>
                <a:schemeClr val="tx1"/>
              </a:solidFill>
              <a:latin typeface="+mn-lt"/>
              <a:ea typeface="+mn-ea"/>
              <a:cs typeface="+mn-cs"/>
            </a:endParaRPr>
          </a:p>
          <a:p>
            <a:r>
              <a:rPr lang="en-US" altLang="zh-CN" b="1" dirty="0" smtClean="0"/>
              <a:t>3</a:t>
            </a:r>
            <a:r>
              <a:rPr lang="zh-CN" altLang="en-US" b="1" dirty="0" smtClean="0"/>
              <a:t>、</a:t>
            </a:r>
            <a:r>
              <a:rPr lang="zh-CN" altLang="zh-CN" b="1" dirty="0">
                <a:solidFill>
                  <a:schemeClr val="tx1"/>
                </a:solidFill>
                <a:latin typeface="+mn-lt"/>
                <a:ea typeface="+mn-ea"/>
                <a:cs typeface="+mn-cs"/>
              </a:rPr>
              <a:t>检测方案针对性不足</a:t>
            </a:r>
            <a:endParaRPr lang="zh-CN" altLang="zh-CN" dirty="0">
              <a:solidFill>
                <a:schemeClr val="tx1"/>
              </a:solidFill>
              <a:latin typeface="+mn-lt"/>
              <a:ea typeface="+mn-ea"/>
              <a:cs typeface="+mn-cs"/>
            </a:endParaRPr>
          </a:p>
          <a:p>
            <a:r>
              <a:rPr lang="en-US" altLang="zh-CN" dirty="0" smtClean="0">
                <a:solidFill>
                  <a:schemeClr val="tx1"/>
                </a:solidFill>
                <a:latin typeface="+mn-lt"/>
                <a:ea typeface="+mn-ea"/>
                <a:cs typeface="+mn-cs"/>
              </a:rPr>
              <a:t>4</a:t>
            </a:r>
            <a:r>
              <a:rPr lang="zh-CN" altLang="en-US" dirty="0" smtClean="0">
                <a:solidFill>
                  <a:schemeClr val="tx1"/>
                </a:solidFill>
                <a:latin typeface="+mn-lt"/>
                <a:ea typeface="+mn-ea"/>
                <a:cs typeface="+mn-cs"/>
              </a:rPr>
              <a:t>、</a:t>
            </a:r>
            <a:r>
              <a:rPr lang="zh-CN" altLang="zh-CN" b="1" dirty="0" smtClean="0"/>
              <a:t>取样检测器具、设施、仪器管理不规范</a:t>
            </a:r>
            <a:endParaRPr lang="en-US" altLang="zh-CN" b="1" dirty="0" smtClean="0"/>
          </a:p>
          <a:p>
            <a:r>
              <a:rPr lang="en-US" altLang="zh-CN" b="1" dirty="0" smtClean="0">
                <a:solidFill>
                  <a:schemeClr val="tx1"/>
                </a:solidFill>
                <a:latin typeface="+mn-lt"/>
                <a:ea typeface="+mn-ea"/>
                <a:cs typeface="+mn-cs"/>
              </a:rPr>
              <a:t>5</a:t>
            </a:r>
            <a:r>
              <a:rPr lang="zh-CN" altLang="en-US" b="1" dirty="0" smtClean="0">
                <a:solidFill>
                  <a:schemeClr val="tx1"/>
                </a:solidFill>
                <a:latin typeface="+mn-lt"/>
                <a:ea typeface="+mn-ea"/>
                <a:cs typeface="+mn-cs"/>
              </a:rPr>
              <a:t>、</a:t>
            </a:r>
            <a:r>
              <a:rPr lang="zh-CN" altLang="zh-CN" b="1" dirty="0" smtClean="0"/>
              <a:t>见证取样检测台账建立不规范</a:t>
            </a:r>
            <a:endParaRPr lang="zh-CN" altLang="zh-CN" dirty="0" smtClean="0"/>
          </a:p>
          <a:p>
            <a:r>
              <a:rPr lang="en-US" altLang="zh-CN" dirty="0" smtClean="0">
                <a:solidFill>
                  <a:schemeClr val="tx1"/>
                </a:solidFill>
                <a:latin typeface="+mn-lt"/>
                <a:ea typeface="+mn-ea"/>
                <a:cs typeface="+mn-cs"/>
              </a:rPr>
              <a:t>6</a:t>
            </a:r>
            <a:r>
              <a:rPr lang="zh-CN" altLang="en-US" dirty="0" smtClean="0">
                <a:solidFill>
                  <a:schemeClr val="tx1"/>
                </a:solidFill>
                <a:latin typeface="+mn-lt"/>
                <a:ea typeface="+mn-ea"/>
                <a:cs typeface="+mn-cs"/>
              </a:rPr>
              <a:t>、</a:t>
            </a:r>
            <a:r>
              <a:rPr lang="zh-CN" altLang="zh-CN" b="1" dirty="0" smtClean="0"/>
              <a:t>检测单位对见证取样工作把关不严</a:t>
            </a:r>
            <a:endParaRPr lang="zh-CN" altLang="zh-CN" dirty="0" smtClean="0"/>
          </a:p>
          <a:p>
            <a:r>
              <a:rPr lang="en-US" altLang="zh-CN" dirty="0" smtClean="0">
                <a:solidFill>
                  <a:schemeClr val="tx1"/>
                </a:solidFill>
                <a:latin typeface="+mn-lt"/>
                <a:ea typeface="+mn-ea"/>
                <a:cs typeface="+mn-cs"/>
              </a:rPr>
              <a:t>7</a:t>
            </a:r>
            <a:r>
              <a:rPr lang="zh-CN" altLang="en-US" dirty="0" smtClean="0">
                <a:solidFill>
                  <a:schemeClr val="tx1"/>
                </a:solidFill>
                <a:latin typeface="+mn-lt"/>
                <a:ea typeface="+mn-ea"/>
                <a:cs typeface="+mn-cs"/>
              </a:rPr>
              <a:t>、</a:t>
            </a:r>
            <a:r>
              <a:rPr lang="zh-CN" altLang="zh-CN" b="1" dirty="0" smtClean="0"/>
              <a:t>相关单位对见证检测工作管理主体责任落实不到位</a:t>
            </a:r>
            <a:endParaRPr lang="zh-CN" altLang="zh-CN" dirty="0" smtClean="0"/>
          </a:p>
          <a:p>
            <a:endParaRPr lang="zh-CN" altLang="zh-CN" dirty="0">
              <a:solidFill>
                <a:schemeClr val="tx1"/>
              </a:solidFill>
              <a:latin typeface="+mn-lt"/>
              <a:ea typeface="+mn-ea"/>
              <a:cs typeface="+mn-cs"/>
            </a:endParaRPr>
          </a:p>
          <a:p>
            <a:endParaRPr lang="zh-CN" altLang="en-US" dirty="0"/>
          </a:p>
        </p:txBody>
      </p:sp>
      <p:sp>
        <p:nvSpPr>
          <p:cNvPr id="5" name="Rectangle 1"/>
          <p:cNvSpPr>
            <a:spLocks noGrp="1" noChangeArrowheads="1"/>
          </p:cNvSpPr>
          <p:nvPr>
            <p:ph type="title"/>
          </p:nvPr>
        </p:nvSpPr>
        <p:spPr bwMode="auto">
          <a:xfrm>
            <a:off x="1043608" y="746001"/>
            <a:ext cx="4806052"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zh-CN" altLang="en-US" dirty="0" smtClean="0"/>
              <a:t>一、常见问题</a:t>
            </a:r>
            <a:endParaRPr lang="zh-CN" altLang="en-US"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《江苏省建设工程质量检测见证取样送检暂行规定》（苏建质</a:t>
            </a:r>
            <a:r>
              <a:rPr lang="en-US" altLang="zh-CN" sz="2800" b="1" dirty="0" smtClean="0"/>
              <a:t> [1998]270</a:t>
            </a:r>
            <a:r>
              <a:rPr lang="zh-CN" altLang="zh-CN" sz="2800" b="1" dirty="0" smtClean="0"/>
              <a:t>号）</a:t>
            </a:r>
            <a:endParaRPr lang="zh-CN" altLang="en-US" sz="2800" dirty="0"/>
          </a:p>
        </p:txBody>
      </p:sp>
      <p:sp>
        <p:nvSpPr>
          <p:cNvPr id="3" name="内容占位符 2"/>
          <p:cNvSpPr>
            <a:spLocks noGrp="1"/>
          </p:cNvSpPr>
          <p:nvPr>
            <p:ph idx="1"/>
          </p:nvPr>
        </p:nvSpPr>
        <p:spPr>
          <a:xfrm>
            <a:off x="323528" y="1844824"/>
            <a:ext cx="8820472" cy="4287689"/>
          </a:xfrm>
        </p:spPr>
        <p:txBody>
          <a:bodyPr/>
          <a:lstStyle/>
          <a:p>
            <a:pPr>
              <a:lnSpc>
                <a:spcPct val="150000"/>
              </a:lnSpc>
              <a:buNone/>
            </a:pPr>
            <a:r>
              <a:rPr lang="zh-CN" altLang="zh-CN" sz="2400" dirty="0" smtClean="0"/>
              <a:t>二、取样送检</a:t>
            </a:r>
          </a:p>
          <a:p>
            <a:pPr>
              <a:lnSpc>
                <a:spcPct val="150000"/>
              </a:lnSpc>
              <a:buNone/>
            </a:pPr>
            <a:r>
              <a:rPr lang="en-US" altLang="zh-CN" sz="2400" dirty="0" smtClean="0"/>
              <a:t>1</a:t>
            </a:r>
            <a:r>
              <a:rPr lang="zh-CN" altLang="zh-CN" sz="2400" dirty="0" smtClean="0"/>
              <a:t>、工程质量检测</a:t>
            </a:r>
            <a:r>
              <a:rPr lang="zh-CN" altLang="zh-CN" sz="2400" b="1" dirty="0" smtClean="0"/>
              <a:t>取样员由各施工单位确定</a:t>
            </a:r>
            <a:r>
              <a:rPr lang="zh-CN" altLang="zh-CN" sz="2400" dirty="0" smtClean="0"/>
              <a:t>，见证人员由各建设单位或监理单位具备初级以上技术职称或具有建筑施工专业知识的人员担任，一般每项工程</a:t>
            </a:r>
            <a:r>
              <a:rPr lang="zh-CN" altLang="zh-CN" sz="2400" b="1" dirty="0" smtClean="0"/>
              <a:t>至少应配备</a:t>
            </a:r>
            <a:r>
              <a:rPr lang="en-US" altLang="zh-CN" sz="2400" b="1" dirty="0" smtClean="0"/>
              <a:t>1-2</a:t>
            </a:r>
            <a:r>
              <a:rPr lang="zh-CN" altLang="zh-CN" sz="2400" b="1" dirty="0" smtClean="0"/>
              <a:t>人。</a:t>
            </a:r>
          </a:p>
          <a:p>
            <a:pPr>
              <a:lnSpc>
                <a:spcPct val="150000"/>
              </a:lnSpc>
              <a:buNone/>
            </a:pPr>
            <a:r>
              <a:rPr lang="en-US" altLang="zh-CN" sz="2400" dirty="0" smtClean="0"/>
              <a:t>2</a:t>
            </a:r>
            <a:r>
              <a:rPr lang="zh-CN" altLang="zh-CN" sz="2400" dirty="0" smtClean="0"/>
              <a:t>、见证人员须经</a:t>
            </a:r>
            <a:r>
              <a:rPr lang="zh-CN" altLang="zh-CN" sz="2400" b="1" dirty="0" smtClean="0"/>
              <a:t>省辖市建委培训考核合格后</a:t>
            </a:r>
            <a:r>
              <a:rPr lang="zh-CN" altLang="zh-CN" sz="2400" dirty="0" smtClean="0"/>
              <a:t>，方可履行其职责。</a:t>
            </a:r>
          </a:p>
          <a:p>
            <a:pPr>
              <a:lnSpc>
                <a:spcPct val="150000"/>
              </a:lnSpc>
              <a:buNone/>
            </a:pPr>
            <a:r>
              <a:rPr lang="en-US" altLang="zh-CN" sz="2400" dirty="0" smtClean="0"/>
              <a:t>3</a:t>
            </a:r>
            <a:r>
              <a:rPr lang="zh-CN" altLang="zh-CN" sz="2400" dirty="0" smtClean="0"/>
              <a:t>、建设单位到工程质量监督部门办理监督手续时，应向工程所在地的质量监督部门和所在片区质量检测机构报《见证人员授权书》。</a:t>
            </a:r>
            <a:r>
              <a:rPr lang="zh-CN" altLang="zh-CN" sz="2400" b="1" dirty="0" smtClean="0"/>
              <a:t>见证人员更换须办理变更备案手续。</a:t>
            </a: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t>《房屋建筑和市政基础设施工程施工分包管理办法》（</a:t>
            </a:r>
            <a:r>
              <a:rPr lang="zh-CN" altLang="zh-CN" sz="3200" b="1" dirty="0"/>
              <a:t>建设部令第</a:t>
            </a:r>
            <a:r>
              <a:rPr lang="en-US" altLang="zh-CN" sz="3200" b="1" dirty="0"/>
              <a:t>124</a:t>
            </a:r>
            <a:r>
              <a:rPr lang="zh-CN" altLang="zh-CN" sz="3200" b="1" dirty="0"/>
              <a:t>号）</a:t>
            </a:r>
            <a:endParaRPr lang="zh-CN" altLang="en-US" sz="3200" dirty="0"/>
          </a:p>
        </p:txBody>
      </p:sp>
      <p:sp>
        <p:nvSpPr>
          <p:cNvPr id="3" name="内容占位符 2"/>
          <p:cNvSpPr>
            <a:spLocks noGrp="1"/>
          </p:cNvSpPr>
          <p:nvPr>
            <p:ph idx="1"/>
          </p:nvPr>
        </p:nvSpPr>
        <p:spPr>
          <a:xfrm>
            <a:off x="683568" y="2017713"/>
            <a:ext cx="8271520" cy="4114800"/>
          </a:xfrm>
        </p:spPr>
        <p:txBody>
          <a:bodyPr/>
          <a:lstStyle/>
          <a:p>
            <a:pPr>
              <a:lnSpc>
                <a:spcPts val="3200"/>
              </a:lnSpc>
            </a:pPr>
            <a:r>
              <a:rPr lang="zh-CN" altLang="zh-CN" sz="2400" dirty="0"/>
              <a:t>第十一条　分包工程发包人应当设立项目管理机构，组织管理所承包工程的施工活动。</a:t>
            </a:r>
          </a:p>
          <a:p>
            <a:pPr>
              <a:lnSpc>
                <a:spcPts val="3200"/>
              </a:lnSpc>
            </a:pPr>
            <a:r>
              <a:rPr lang="zh-CN" altLang="zh-CN" sz="2400" dirty="0"/>
              <a:t>项目管理机构应当具有与承包工程的规模、技术复杂程度相适应的技术、经济管理人员。其中，项目负责人、技术负责人、项目核算负责人、</a:t>
            </a:r>
            <a:r>
              <a:rPr lang="zh-CN" altLang="zh-CN" sz="2800" b="1" dirty="0"/>
              <a:t>质量管理人员</a:t>
            </a:r>
            <a:r>
              <a:rPr lang="zh-CN" altLang="zh-CN" sz="2400" dirty="0"/>
              <a:t>、安全管理人员必须是本单位的人员。具体要求由省、自治区、直辖市人民政府建设行政主管部门规定。</a:t>
            </a:r>
          </a:p>
          <a:p>
            <a:pPr>
              <a:lnSpc>
                <a:spcPts val="3200"/>
              </a:lnSpc>
            </a:pPr>
            <a:r>
              <a:rPr lang="zh-CN" altLang="zh-CN" sz="2400" dirty="0"/>
              <a:t>前款所指本单位人员，是指</a:t>
            </a:r>
            <a:r>
              <a:rPr lang="zh-CN" altLang="zh-CN" sz="2400" b="1" dirty="0"/>
              <a:t>与本单位有合法的人事或者劳动合同、工资以及社会保险关系的人员</a:t>
            </a:r>
            <a:r>
              <a:rPr lang="zh-CN" altLang="zh-CN" sz="2400" dirty="0"/>
              <a:t>。</a:t>
            </a:r>
            <a:endParaRPr lang="zh-CN" altLang="en-US" sz="2400" dirty="0"/>
          </a:p>
        </p:txBody>
      </p:sp>
    </p:spTree>
    <p:extLst>
      <p:ext uri="{BB962C8B-B14F-4D97-AF65-F5344CB8AC3E}">
        <p14:creationId xmlns="" xmlns:p14="http://schemas.microsoft.com/office/powerpoint/2010/main" val="3578697594"/>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aphicFrame>
        <p:nvGraphicFramePr>
          <p:cNvPr id="4" name="内容占位符 3"/>
          <p:cNvGraphicFramePr>
            <a:graphicFrameLocks noGrp="1"/>
          </p:cNvGraphicFramePr>
          <p:nvPr>
            <p:ph idx="1"/>
          </p:nvPr>
        </p:nvGraphicFramePr>
        <p:xfrm>
          <a:off x="1043608" y="1412776"/>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t>《江苏省建设工程质量检测见证取样送检暂行规定》（苏建质</a:t>
            </a:r>
            <a:r>
              <a:rPr lang="en-US" altLang="zh-CN" sz="3200" b="1" dirty="0" smtClean="0"/>
              <a:t> [1998]270</a:t>
            </a:r>
            <a:r>
              <a:rPr lang="zh-CN" altLang="zh-CN" sz="3200" b="1" dirty="0" smtClean="0"/>
              <a:t>号）</a:t>
            </a:r>
            <a:endParaRPr lang="zh-CN" altLang="en-US" sz="3200" dirty="0"/>
          </a:p>
        </p:txBody>
      </p:sp>
      <p:sp>
        <p:nvSpPr>
          <p:cNvPr id="3" name="内容占位符 2"/>
          <p:cNvSpPr>
            <a:spLocks noGrp="1"/>
          </p:cNvSpPr>
          <p:nvPr>
            <p:ph idx="1"/>
          </p:nvPr>
        </p:nvSpPr>
        <p:spPr>
          <a:xfrm>
            <a:off x="467544" y="2017713"/>
            <a:ext cx="8487544" cy="4114800"/>
          </a:xfrm>
        </p:spPr>
        <p:txBody>
          <a:bodyPr/>
          <a:lstStyle/>
          <a:p>
            <a:pPr>
              <a:lnSpc>
                <a:spcPct val="150000"/>
              </a:lnSpc>
            </a:pPr>
            <a:r>
              <a:rPr lang="zh-CN" altLang="zh-CN" sz="2400" dirty="0" smtClean="0"/>
              <a:t>三、相关规定</a:t>
            </a:r>
          </a:p>
          <a:p>
            <a:pPr>
              <a:lnSpc>
                <a:spcPct val="150000"/>
              </a:lnSpc>
              <a:buNone/>
            </a:pPr>
            <a:r>
              <a:rPr lang="en-US" altLang="zh-CN" sz="2400" dirty="0" smtClean="0"/>
              <a:t>1</a:t>
            </a:r>
            <a:r>
              <a:rPr lang="zh-CN" altLang="zh-CN" sz="2400" dirty="0" smtClean="0"/>
              <a:t>、各检测机构对不符合本规定要求的试件一律拒收，</a:t>
            </a:r>
            <a:r>
              <a:rPr lang="zh-CN" altLang="zh-CN" sz="2400" b="1" dirty="0" smtClean="0"/>
              <a:t>无见证送检的检测报告</a:t>
            </a:r>
            <a:r>
              <a:rPr lang="zh-CN" altLang="zh-CN" sz="2400" dirty="0" smtClean="0"/>
              <a:t>不得作为质量保证资料和竣工验收资料，由工程所在地质量监督部门指定法定检测机构</a:t>
            </a:r>
            <a:r>
              <a:rPr lang="zh-CN" altLang="zh-CN" sz="2400" b="1" dirty="0" smtClean="0"/>
              <a:t>重新检测</a:t>
            </a:r>
            <a:r>
              <a:rPr lang="zh-CN" altLang="zh-CN" sz="2400" dirty="0" smtClean="0"/>
              <a:t>。</a:t>
            </a:r>
            <a:r>
              <a:rPr lang="en-US" altLang="zh-CN" sz="2400" dirty="0" smtClean="0"/>
              <a:t> </a:t>
            </a:r>
            <a:endParaRPr lang="zh-CN" altLang="zh-CN" sz="2400" dirty="0" smtClean="0"/>
          </a:p>
          <a:p>
            <a:endParaRPr lang="zh-CN" altLang="en-US" dirty="0"/>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《建设工程质量检测管理办法》（建设部令 第</a:t>
            </a:r>
            <a:r>
              <a:rPr lang="en-US" altLang="zh-CN" b="1" dirty="0" smtClean="0"/>
              <a:t>141</a:t>
            </a:r>
            <a:r>
              <a:rPr lang="zh-CN" altLang="zh-CN" b="1" dirty="0" smtClean="0"/>
              <a:t>号）</a:t>
            </a:r>
            <a:endParaRPr lang="zh-CN" altLang="en-US" dirty="0"/>
          </a:p>
        </p:txBody>
      </p:sp>
      <p:sp>
        <p:nvSpPr>
          <p:cNvPr id="3" name="内容占位符 2"/>
          <p:cNvSpPr>
            <a:spLocks noGrp="1"/>
          </p:cNvSpPr>
          <p:nvPr>
            <p:ph idx="1"/>
          </p:nvPr>
        </p:nvSpPr>
        <p:spPr>
          <a:xfrm>
            <a:off x="827584" y="2017713"/>
            <a:ext cx="8127504" cy="4114800"/>
          </a:xfrm>
        </p:spPr>
        <p:txBody>
          <a:bodyPr/>
          <a:lstStyle/>
          <a:p>
            <a:pPr>
              <a:lnSpc>
                <a:spcPct val="150000"/>
              </a:lnSpc>
            </a:pPr>
            <a:r>
              <a:rPr lang="zh-CN" altLang="zh-CN" sz="2400" dirty="0" smtClean="0"/>
              <a:t>第十二条　本办法规定的质量检测业务，由</a:t>
            </a:r>
            <a:r>
              <a:rPr lang="zh-CN" altLang="zh-CN" sz="2400" b="1" dirty="0" smtClean="0"/>
              <a:t>工程项目建设单位委托具有相应资质的检测机构进行检测</a:t>
            </a:r>
            <a:r>
              <a:rPr lang="zh-CN" altLang="zh-CN" sz="2400" dirty="0" smtClean="0"/>
              <a:t>。</a:t>
            </a:r>
            <a:r>
              <a:rPr lang="zh-CN" altLang="zh-CN" sz="2400" b="1" dirty="0" smtClean="0"/>
              <a:t>委托方与被委托方应当签订书面合同。</a:t>
            </a:r>
            <a:r>
              <a:rPr lang="zh-CN" altLang="zh-CN" sz="2400" dirty="0" smtClean="0"/>
              <a:t>检测结果利害关系人对检测结果发生争议的，由双方共同认可的检测机构复检，复检结果由提出复检方报当地建设主管部门备案。</a:t>
            </a:r>
          </a:p>
          <a:p>
            <a:endParaRPr lang="zh-CN" altLang="en-US" dirty="0"/>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《建设工程质量检测管理办法》（建设部令 第</a:t>
            </a:r>
            <a:r>
              <a:rPr lang="en-US" altLang="zh-CN" b="1" dirty="0" smtClean="0"/>
              <a:t>141</a:t>
            </a:r>
            <a:r>
              <a:rPr lang="zh-CN" altLang="zh-CN" b="1" dirty="0" smtClean="0"/>
              <a:t>号）</a:t>
            </a:r>
            <a:endParaRPr lang="zh-CN" altLang="en-US" dirty="0"/>
          </a:p>
        </p:txBody>
      </p:sp>
      <p:sp>
        <p:nvSpPr>
          <p:cNvPr id="3" name="内容占位符 2"/>
          <p:cNvSpPr>
            <a:spLocks noGrp="1"/>
          </p:cNvSpPr>
          <p:nvPr>
            <p:ph idx="1"/>
          </p:nvPr>
        </p:nvSpPr>
        <p:spPr>
          <a:xfrm>
            <a:off x="323528" y="2017713"/>
            <a:ext cx="8631560" cy="4114800"/>
          </a:xfrm>
        </p:spPr>
        <p:txBody>
          <a:bodyPr/>
          <a:lstStyle/>
          <a:p>
            <a:pPr>
              <a:lnSpc>
                <a:spcPct val="150000"/>
              </a:lnSpc>
            </a:pPr>
            <a:r>
              <a:rPr lang="zh-CN" altLang="zh-CN" dirty="0" smtClean="0"/>
              <a:t>　</a:t>
            </a:r>
            <a:r>
              <a:rPr lang="zh-CN" altLang="zh-CN" sz="2400" dirty="0" smtClean="0"/>
              <a:t>第十四条　检测机构完成检测业务后，应当及时出具检测报告。检测报告经检测人员签字、检测机构法定代表人或者其授权的签字人签署，并加盖检测机构公章或者检测专用章后方可生效。</a:t>
            </a:r>
            <a:r>
              <a:rPr lang="zh-CN" altLang="zh-CN" sz="2400" b="1" dirty="0" smtClean="0"/>
              <a:t>检测报告经建设单位或者工程监理单位确认后，由施工单位归档。</a:t>
            </a:r>
          </a:p>
          <a:p>
            <a:pPr>
              <a:lnSpc>
                <a:spcPct val="150000"/>
              </a:lnSpc>
            </a:pPr>
            <a:r>
              <a:rPr lang="zh-CN" altLang="zh-CN" sz="2400" dirty="0" smtClean="0"/>
              <a:t>见证取样检测的检测报告中应当</a:t>
            </a:r>
            <a:r>
              <a:rPr lang="zh-CN" altLang="zh-CN" sz="2400" b="1" dirty="0" smtClean="0"/>
              <a:t>注明见证人单位及姓名</a:t>
            </a:r>
            <a:r>
              <a:rPr lang="zh-CN" altLang="zh-CN" sz="2400" dirty="0" smtClean="0"/>
              <a:t>。</a:t>
            </a:r>
            <a:endParaRPr lang="zh-CN" altLang="en-US" sz="2400" dirty="0"/>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《建设工程质量检测管理办法》（建设部令 第</a:t>
            </a:r>
            <a:r>
              <a:rPr lang="en-US" altLang="zh-CN" b="1" dirty="0" smtClean="0"/>
              <a:t>141</a:t>
            </a:r>
            <a:r>
              <a:rPr lang="zh-CN" altLang="zh-CN" b="1" dirty="0" smtClean="0"/>
              <a:t>号）</a:t>
            </a:r>
            <a:endParaRPr lang="zh-CN" altLang="en-US" dirty="0"/>
          </a:p>
        </p:txBody>
      </p:sp>
      <p:sp>
        <p:nvSpPr>
          <p:cNvPr id="3" name="内容占位符 2"/>
          <p:cNvSpPr>
            <a:spLocks noGrp="1"/>
          </p:cNvSpPr>
          <p:nvPr>
            <p:ph idx="1"/>
          </p:nvPr>
        </p:nvSpPr>
        <p:spPr>
          <a:xfrm>
            <a:off x="251520" y="2132856"/>
            <a:ext cx="8631560" cy="4114800"/>
          </a:xfrm>
        </p:spPr>
        <p:txBody>
          <a:bodyPr/>
          <a:lstStyle/>
          <a:p>
            <a:pPr>
              <a:lnSpc>
                <a:spcPct val="150000"/>
              </a:lnSpc>
            </a:pPr>
            <a:r>
              <a:rPr lang="zh-CN" altLang="zh-CN" sz="2400" dirty="0" smtClean="0"/>
              <a:t>第十五条　任何单位和个人不得明示或者暗示检测机构出具虚假检测报告，</a:t>
            </a:r>
            <a:r>
              <a:rPr lang="zh-CN" altLang="zh-CN" sz="2800" b="1" dirty="0" smtClean="0"/>
              <a:t>不得篡改或者伪造检测报告</a:t>
            </a:r>
            <a:r>
              <a:rPr lang="zh-CN" altLang="zh-CN" sz="2400" dirty="0" smtClean="0"/>
              <a:t>。</a:t>
            </a:r>
          </a:p>
          <a:p>
            <a:pPr>
              <a:lnSpc>
                <a:spcPct val="150000"/>
              </a:lnSpc>
            </a:pPr>
            <a:r>
              <a:rPr lang="zh-CN" altLang="zh-CN" sz="2400" dirty="0" smtClean="0"/>
              <a:t>第十七条　检测机构不得转包检测业务。</a:t>
            </a:r>
          </a:p>
          <a:p>
            <a:pPr>
              <a:lnSpc>
                <a:spcPct val="150000"/>
              </a:lnSpc>
            </a:pPr>
            <a:r>
              <a:rPr lang="zh-CN" altLang="zh-CN" sz="2400" dirty="0" smtClean="0"/>
              <a:t>　　</a:t>
            </a:r>
            <a:r>
              <a:rPr lang="zh-CN" altLang="zh-CN" sz="2400" b="1" dirty="0" smtClean="0"/>
              <a:t>检测机构跨省、自治区、直辖市承担检测业务的，应当向工程所在地的省、自治区、直辖市人民政府建设主管部门</a:t>
            </a:r>
            <a:r>
              <a:rPr lang="zh-CN" altLang="zh-CN" sz="2800" b="1" dirty="0" smtClean="0"/>
              <a:t>备案</a:t>
            </a:r>
            <a:r>
              <a:rPr lang="zh-CN" altLang="zh-CN" sz="2400" b="1" dirty="0" smtClean="0"/>
              <a:t>。</a:t>
            </a:r>
            <a:endParaRPr lang="zh-CN" altLang="zh-CN" sz="2400" b="1" dirty="0"/>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《城市轨道交通工程安全质量管理暂行办法》</a:t>
            </a:r>
            <a:r>
              <a:rPr lang="zh-CN" altLang="zh-CN" sz="2800" dirty="0"/>
              <a:t/>
            </a:r>
            <a:br>
              <a:rPr lang="zh-CN" altLang="zh-CN" sz="2800" dirty="0"/>
            </a:br>
            <a:r>
              <a:rPr lang="zh-CN" altLang="zh-CN" sz="2800" b="1" dirty="0"/>
              <a:t>（建质</a:t>
            </a:r>
            <a:r>
              <a:rPr lang="en-US" altLang="zh-CN" sz="2800" b="1" dirty="0"/>
              <a:t>[2010]5</a:t>
            </a:r>
            <a:r>
              <a:rPr lang="zh-CN" altLang="zh-CN" sz="2800" b="1" dirty="0"/>
              <a:t>号）</a:t>
            </a:r>
            <a:endParaRPr lang="zh-CN" altLang="en-US" sz="2800" dirty="0"/>
          </a:p>
        </p:txBody>
      </p:sp>
      <p:sp>
        <p:nvSpPr>
          <p:cNvPr id="3" name="内容占位符 2"/>
          <p:cNvSpPr>
            <a:spLocks noGrp="1"/>
          </p:cNvSpPr>
          <p:nvPr>
            <p:ph idx="1"/>
          </p:nvPr>
        </p:nvSpPr>
        <p:spPr>
          <a:xfrm>
            <a:off x="827584" y="2017713"/>
            <a:ext cx="8127504" cy="4114800"/>
          </a:xfrm>
        </p:spPr>
        <p:txBody>
          <a:bodyPr/>
          <a:lstStyle/>
          <a:p>
            <a:pPr>
              <a:lnSpc>
                <a:spcPct val="150000"/>
              </a:lnSpc>
            </a:pPr>
            <a:r>
              <a:rPr lang="zh-CN" altLang="zh-CN" sz="2400" dirty="0"/>
              <a:t> 第五十九条　从事城市轨道交通工程质量检测业务的质量检测单位，应当具备相应资质。</a:t>
            </a:r>
            <a:r>
              <a:rPr lang="en-US" altLang="zh-CN" sz="2400" dirty="0"/>
              <a:t/>
            </a:r>
            <a:br>
              <a:rPr lang="en-US" altLang="zh-CN" sz="2400" dirty="0"/>
            </a:br>
            <a:r>
              <a:rPr lang="zh-CN" altLang="zh-CN" sz="2400" dirty="0"/>
              <a:t>　　质量检测单位不得转包检测业务，不得与所检测工程项目相关的设计单位、施工单位、监理单位有隶属关系或者其他利害关系。</a:t>
            </a:r>
            <a:r>
              <a:rPr lang="en-US" altLang="zh-CN" sz="2400" dirty="0"/>
              <a:t/>
            </a:r>
            <a:br>
              <a:rPr lang="en-US" altLang="zh-CN" sz="2400" dirty="0"/>
            </a:br>
            <a:r>
              <a:rPr lang="zh-CN" altLang="zh-CN" sz="2400" dirty="0"/>
              <a:t>　</a:t>
            </a:r>
            <a:endParaRPr lang="zh-CN" altLang="en-US" sz="2400" dirty="0"/>
          </a:p>
        </p:txBody>
      </p:sp>
    </p:spTree>
    <p:extLst>
      <p:ext uri="{BB962C8B-B14F-4D97-AF65-F5344CB8AC3E}">
        <p14:creationId xmlns="" xmlns:p14="http://schemas.microsoft.com/office/powerpoint/2010/main" val="124889264"/>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《城市轨道交通工程安全质量管理暂行办法》</a:t>
            </a:r>
            <a:r>
              <a:rPr lang="zh-CN" altLang="zh-CN" sz="2800" dirty="0"/>
              <a:t/>
            </a:r>
            <a:br>
              <a:rPr lang="zh-CN" altLang="zh-CN" sz="2800" dirty="0"/>
            </a:br>
            <a:r>
              <a:rPr lang="zh-CN" altLang="zh-CN" sz="2800" b="1" dirty="0"/>
              <a:t>（建质</a:t>
            </a:r>
            <a:r>
              <a:rPr lang="en-US" altLang="zh-CN" sz="2800" b="1" dirty="0"/>
              <a:t>[2010]5</a:t>
            </a:r>
            <a:r>
              <a:rPr lang="zh-CN" altLang="zh-CN" sz="2800" b="1" dirty="0"/>
              <a:t>号）</a:t>
            </a:r>
            <a:endParaRPr lang="zh-CN" altLang="en-US" sz="2800" dirty="0"/>
          </a:p>
        </p:txBody>
      </p:sp>
      <p:sp>
        <p:nvSpPr>
          <p:cNvPr id="3" name="内容占位符 2"/>
          <p:cNvSpPr>
            <a:spLocks noGrp="1"/>
          </p:cNvSpPr>
          <p:nvPr>
            <p:ph idx="1"/>
          </p:nvPr>
        </p:nvSpPr>
        <p:spPr/>
        <p:txBody>
          <a:bodyPr/>
          <a:lstStyle/>
          <a:p>
            <a:pPr>
              <a:lnSpc>
                <a:spcPct val="150000"/>
              </a:lnSpc>
            </a:pPr>
            <a:r>
              <a:rPr lang="en-US" altLang="zh-CN" sz="2400" dirty="0" smtClean="0"/>
              <a:t> </a:t>
            </a:r>
            <a:r>
              <a:rPr lang="zh-CN" altLang="zh-CN" sz="2400" dirty="0"/>
              <a:t>第六十三条　质量检测机构应当按照工程建设标准和国家有关规定进行质量检测。在检测过程中发现有结构安全检测结果不合格、严重影响使用功能等情况，应当及时向建设、监理单位反馈。</a:t>
            </a:r>
            <a:endParaRPr lang="zh-CN" altLang="en-US" sz="2400" dirty="0"/>
          </a:p>
        </p:txBody>
      </p:sp>
    </p:spTree>
    <p:extLst>
      <p:ext uri="{BB962C8B-B14F-4D97-AF65-F5344CB8AC3E}">
        <p14:creationId xmlns="" xmlns:p14="http://schemas.microsoft.com/office/powerpoint/2010/main" val="3191381472"/>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《城市轨道交通工程安全质量管理暂行办法》</a:t>
            </a:r>
            <a:r>
              <a:rPr lang="zh-CN" altLang="zh-CN" sz="2800" dirty="0"/>
              <a:t/>
            </a:r>
            <a:br>
              <a:rPr lang="zh-CN" altLang="zh-CN" sz="2800" dirty="0"/>
            </a:br>
            <a:r>
              <a:rPr lang="zh-CN" altLang="zh-CN" sz="2800" b="1" dirty="0"/>
              <a:t>（建质</a:t>
            </a:r>
            <a:r>
              <a:rPr lang="en-US" altLang="zh-CN" sz="2800" b="1" dirty="0"/>
              <a:t>[2010]5</a:t>
            </a:r>
            <a:r>
              <a:rPr lang="zh-CN" altLang="zh-CN" sz="2800" b="1" dirty="0"/>
              <a:t>号）</a:t>
            </a:r>
            <a:endParaRPr lang="zh-CN" altLang="en-US" sz="2800" dirty="0"/>
          </a:p>
        </p:txBody>
      </p:sp>
      <p:sp>
        <p:nvSpPr>
          <p:cNvPr id="3" name="内容占位符 2"/>
          <p:cNvSpPr>
            <a:spLocks noGrp="1"/>
          </p:cNvSpPr>
          <p:nvPr>
            <p:ph idx="1"/>
          </p:nvPr>
        </p:nvSpPr>
        <p:spPr>
          <a:xfrm>
            <a:off x="611560" y="2017713"/>
            <a:ext cx="8343528" cy="4114800"/>
          </a:xfrm>
        </p:spPr>
        <p:txBody>
          <a:bodyPr/>
          <a:lstStyle/>
          <a:p>
            <a:pPr>
              <a:lnSpc>
                <a:spcPct val="150000"/>
              </a:lnSpc>
            </a:pPr>
            <a:r>
              <a:rPr lang="zh-CN" altLang="zh-CN" sz="2400" dirty="0"/>
              <a:t>　第六十四条　监测、质量检测单位出具的监测、检测报告应当经监测、检测人员签字，监测、质量检测单位法定代表人或其授权签字人签署，并加盖公章后方可生效。质量检测单位出具的见证取样检测报告中应当注明见证人单位及姓名。</a:t>
            </a:r>
            <a:r>
              <a:rPr lang="en-US" altLang="zh-CN" sz="2400" dirty="0"/>
              <a:t/>
            </a:r>
            <a:br>
              <a:rPr lang="en-US" altLang="zh-CN" sz="2400" dirty="0"/>
            </a:br>
            <a:endParaRPr lang="zh-CN" altLang="en-US" sz="2400" dirty="0"/>
          </a:p>
        </p:txBody>
      </p:sp>
    </p:spTree>
    <p:extLst>
      <p:ext uri="{BB962C8B-B14F-4D97-AF65-F5344CB8AC3E}">
        <p14:creationId xmlns="" xmlns:p14="http://schemas.microsoft.com/office/powerpoint/2010/main" val="319138147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1.1</a:t>
            </a:r>
            <a:r>
              <a:rPr lang="zh-CN" altLang="zh-CN" dirty="0" smtClean="0"/>
              <a:t>制度不完善</a:t>
            </a:r>
            <a:endParaRPr lang="zh-CN" altLang="en-US" dirty="0"/>
          </a:p>
        </p:txBody>
      </p:sp>
      <p:sp>
        <p:nvSpPr>
          <p:cNvPr id="3" name="内容占位符 2"/>
          <p:cNvSpPr>
            <a:spLocks noGrp="1"/>
          </p:cNvSpPr>
          <p:nvPr>
            <p:ph idx="1"/>
          </p:nvPr>
        </p:nvSpPr>
        <p:spPr/>
        <p:txBody>
          <a:bodyPr/>
          <a:lstStyle/>
          <a:p>
            <a:pPr>
              <a:buNone/>
            </a:pPr>
            <a:r>
              <a:rPr lang="zh-CN" altLang="en-US" dirty="0" smtClean="0"/>
              <a:t> </a:t>
            </a:r>
            <a:endParaRPr lang="en-US" altLang="zh-CN" dirty="0" smtClean="0"/>
          </a:p>
        </p:txBody>
      </p:sp>
      <p:graphicFrame>
        <p:nvGraphicFramePr>
          <p:cNvPr id="4" name="图示 3"/>
          <p:cNvGraphicFramePr/>
          <p:nvPr/>
        </p:nvGraphicFramePr>
        <p:xfrm>
          <a:off x="3707904" y="1340768"/>
          <a:ext cx="5184576" cy="5013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椭圆 5"/>
          <p:cNvSpPr/>
          <p:nvPr/>
        </p:nvSpPr>
        <p:spPr bwMode="auto">
          <a:xfrm>
            <a:off x="5724128" y="3212976"/>
            <a:ext cx="1440160" cy="1368152"/>
          </a:xfrm>
          <a:prstGeom prst="ellipse">
            <a:avLst/>
          </a:prstGeom>
          <a:solidFill>
            <a:schemeClr val="accent2">
              <a:lumMod val="20000"/>
              <a:lumOff val="8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Tahoma" pitchFamily="34" charset="0"/>
              </a:rPr>
              <a:t>管理</a:t>
            </a:r>
            <a:endParaRPr kumimoji="0" lang="en-US" altLang="zh-CN" sz="2800" b="1" i="0" u="none" strike="noStrike" cap="none" normalizeH="0" baseline="0" dirty="0" smtClean="0">
              <a:ln>
                <a:noFill/>
              </a:ln>
              <a:solidFill>
                <a:schemeClr val="tx1"/>
              </a:solidFill>
              <a:effectLst/>
              <a:latin typeface="Tahom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Tahoma" pitchFamily="34" charset="0"/>
              </a:rPr>
              <a:t>考核</a:t>
            </a:r>
          </a:p>
        </p:txBody>
      </p:sp>
      <p:sp>
        <p:nvSpPr>
          <p:cNvPr id="8" name="圆角矩形 7"/>
          <p:cNvSpPr/>
          <p:nvPr/>
        </p:nvSpPr>
        <p:spPr bwMode="auto">
          <a:xfrm>
            <a:off x="827584" y="2564904"/>
            <a:ext cx="1152128" cy="1440160"/>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chemeClr val="tx1"/>
                </a:solidFill>
                <a:effectLst/>
                <a:latin typeface="Tahoma" pitchFamily="34" charset="0"/>
              </a:rPr>
              <a:t>施工单位</a:t>
            </a:r>
          </a:p>
        </p:txBody>
      </p:sp>
      <p:sp>
        <p:nvSpPr>
          <p:cNvPr id="9" name="圆角矩形 8"/>
          <p:cNvSpPr/>
          <p:nvPr/>
        </p:nvSpPr>
        <p:spPr bwMode="auto">
          <a:xfrm>
            <a:off x="827584" y="4221088"/>
            <a:ext cx="1224136" cy="1440160"/>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zh-CN" altLang="en-US" sz="3200" b="1" dirty="0" smtClean="0">
                <a:solidFill>
                  <a:schemeClr val="tx1"/>
                </a:solidFill>
                <a:latin typeface="Tahoma" pitchFamily="34" charset="0"/>
              </a:rPr>
              <a:t>监理单位</a:t>
            </a:r>
            <a:endParaRPr kumimoji="0" lang="zh-CN" altLang="en-US" sz="3200" b="1" i="0" u="none" strike="noStrike" cap="none" normalizeH="0" baseline="0" dirty="0" smtClean="0">
              <a:ln>
                <a:noFill/>
              </a:ln>
              <a:solidFill>
                <a:schemeClr val="tx1"/>
              </a:solidFill>
              <a:effectLst/>
              <a:latin typeface="Tahoma" pitchFamily="34" charset="0"/>
            </a:endParaRPr>
          </a:p>
        </p:txBody>
      </p:sp>
      <p:sp>
        <p:nvSpPr>
          <p:cNvPr id="11" name="圆角矩形标注 10"/>
          <p:cNvSpPr/>
          <p:nvPr/>
        </p:nvSpPr>
        <p:spPr bwMode="auto">
          <a:xfrm>
            <a:off x="2483768" y="3429000"/>
            <a:ext cx="1008112" cy="2376264"/>
          </a:xfrm>
          <a:prstGeom prst="wedgeRoundRectCallout">
            <a:avLst>
              <a:gd name="adj1" fmla="val 116736"/>
              <a:gd name="adj2" fmla="val -28930"/>
              <a:gd name="adj3" fmla="val 16667"/>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zh-CN" altLang="en-US" sz="4000" b="1" i="0" u="none" strike="noStrike" cap="none" normalizeH="0" baseline="0" dirty="0" smtClean="0">
                <a:ln>
                  <a:noFill/>
                </a:ln>
                <a:solidFill>
                  <a:schemeClr val="tx1"/>
                </a:solidFill>
                <a:effectLst/>
                <a:latin typeface="Tahoma" pitchFamily="34" charset="0"/>
              </a:rPr>
              <a:t>未明确</a:t>
            </a:r>
          </a:p>
        </p:txBody>
      </p:sp>
      <p:sp>
        <p:nvSpPr>
          <p:cNvPr id="12" name="椭圆 11"/>
          <p:cNvSpPr/>
          <p:nvPr/>
        </p:nvSpPr>
        <p:spPr bwMode="auto">
          <a:xfrm>
            <a:off x="3059832" y="2204864"/>
            <a:ext cx="1584176" cy="864096"/>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Tahoma" pitchFamily="34" charset="0"/>
              </a:rPr>
              <a:t>项目人员</a:t>
            </a:r>
          </a:p>
        </p:txBody>
      </p:sp>
      <p:sp>
        <p:nvSpPr>
          <p:cNvPr id="13" name="椭圆 12"/>
          <p:cNvSpPr/>
          <p:nvPr/>
        </p:nvSpPr>
        <p:spPr bwMode="auto">
          <a:xfrm>
            <a:off x="1691680" y="1988840"/>
            <a:ext cx="1584176" cy="864096"/>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Tahoma" pitchFamily="34" charset="0"/>
              </a:rPr>
              <a:t>工程特点</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违规与处罚</a:t>
            </a:r>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r>
              <a:rPr lang="zh-CN" altLang="en-US" dirty="0" smtClean="0"/>
              <a:t>法无禁止皆可为</a:t>
            </a:r>
            <a:endParaRPr lang="zh-CN" altLang="en-US" dirty="0"/>
          </a:p>
        </p:txBody>
      </p:sp>
      <p:graphicFrame>
        <p:nvGraphicFramePr>
          <p:cNvPr id="4" name="图示 3"/>
          <p:cNvGraphicFramePr/>
          <p:nvPr/>
        </p:nvGraphicFramePr>
        <p:xfrm>
          <a:off x="1331640" y="17728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《建筑施工项目经理质量安全责任十项规定（试行）》（</a:t>
            </a:r>
            <a:r>
              <a:rPr lang="zh-CN" altLang="zh-CN" sz="2800" b="1" dirty="0"/>
              <a:t>建质〔</a:t>
            </a:r>
            <a:r>
              <a:rPr lang="en-US" altLang="zh-CN" sz="2800" b="1" dirty="0"/>
              <a:t>2014</a:t>
            </a:r>
            <a:r>
              <a:rPr lang="zh-CN" altLang="zh-CN" sz="2800" b="1" dirty="0"/>
              <a:t>〕</a:t>
            </a:r>
            <a:r>
              <a:rPr lang="en-US" altLang="zh-CN" sz="2800" b="1" dirty="0"/>
              <a:t>123</a:t>
            </a:r>
            <a:r>
              <a:rPr lang="zh-CN" altLang="zh-CN" sz="2800" b="1" dirty="0"/>
              <a:t>号）</a:t>
            </a:r>
            <a:endParaRPr lang="zh-CN" altLang="en-US" sz="2800" dirty="0"/>
          </a:p>
        </p:txBody>
      </p:sp>
      <p:sp>
        <p:nvSpPr>
          <p:cNvPr id="3" name="内容占位符 2"/>
          <p:cNvSpPr>
            <a:spLocks noGrp="1"/>
          </p:cNvSpPr>
          <p:nvPr>
            <p:ph idx="1"/>
          </p:nvPr>
        </p:nvSpPr>
        <p:spPr>
          <a:xfrm>
            <a:off x="755576" y="2017713"/>
            <a:ext cx="8199512" cy="4114800"/>
          </a:xfrm>
        </p:spPr>
        <p:txBody>
          <a:bodyPr/>
          <a:lstStyle/>
          <a:p>
            <a:pPr>
              <a:lnSpc>
                <a:spcPct val="150000"/>
              </a:lnSpc>
            </a:pPr>
            <a:r>
              <a:rPr lang="zh-CN" altLang="zh-CN" sz="2400" dirty="0"/>
              <a:t>四、项目经理必须组织对进入现场的建筑材料、构配件、设备、预拌混凝土等进行检验，未经检验或检验不合格，不得使用；必须组织对涉及结构安全的试块、试件以及有关材料进行取样检测，送检试样不得弄虚作假，不得篡改或者伪造检测报告，不得明示或暗示检测机构出具虚假检测报告。</a:t>
            </a:r>
          </a:p>
          <a:p>
            <a:endParaRPr lang="zh-CN" altLang="en-US" dirty="0"/>
          </a:p>
        </p:txBody>
      </p:sp>
    </p:spTree>
    <p:extLst>
      <p:ext uri="{BB962C8B-B14F-4D97-AF65-F5344CB8AC3E}">
        <p14:creationId xmlns="" xmlns:p14="http://schemas.microsoft.com/office/powerpoint/2010/main" val="2908293927"/>
      </p:ext>
    </p:extLst>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《建筑施工项目经理质量安全责任十项规定（试行）》（</a:t>
            </a:r>
            <a:r>
              <a:rPr lang="zh-CN" altLang="zh-CN" sz="2800" b="1" dirty="0"/>
              <a:t>建质〔</a:t>
            </a:r>
            <a:r>
              <a:rPr lang="en-US" altLang="zh-CN" sz="2800" b="1" dirty="0"/>
              <a:t>2014</a:t>
            </a:r>
            <a:r>
              <a:rPr lang="zh-CN" altLang="zh-CN" sz="2800" b="1" dirty="0"/>
              <a:t>〕</a:t>
            </a:r>
            <a:r>
              <a:rPr lang="en-US" altLang="zh-CN" sz="2800" b="1" dirty="0"/>
              <a:t>123</a:t>
            </a:r>
            <a:r>
              <a:rPr lang="zh-CN" altLang="zh-CN" sz="2800" b="1" dirty="0"/>
              <a:t>号）</a:t>
            </a:r>
            <a:endParaRPr lang="zh-CN" altLang="en-US" sz="2800" dirty="0"/>
          </a:p>
        </p:txBody>
      </p:sp>
      <p:sp>
        <p:nvSpPr>
          <p:cNvPr id="3" name="内容占位符 2"/>
          <p:cNvSpPr>
            <a:spLocks noGrp="1"/>
          </p:cNvSpPr>
          <p:nvPr>
            <p:ph idx="1"/>
          </p:nvPr>
        </p:nvSpPr>
        <p:spPr>
          <a:xfrm>
            <a:off x="755576" y="1844824"/>
            <a:ext cx="8199512" cy="4287689"/>
          </a:xfrm>
        </p:spPr>
        <p:txBody>
          <a:bodyPr/>
          <a:lstStyle/>
          <a:p>
            <a:pPr>
              <a:lnSpc>
                <a:spcPct val="150000"/>
              </a:lnSpc>
            </a:pPr>
            <a:r>
              <a:rPr lang="zh-CN" altLang="zh-CN" sz="2400" b="1" dirty="0"/>
              <a:t>附件</a:t>
            </a:r>
            <a:r>
              <a:rPr lang="en-US" altLang="zh-CN" sz="2400" b="1" dirty="0"/>
              <a:t>1  </a:t>
            </a:r>
            <a:r>
              <a:rPr lang="en-US" altLang="zh-CN" sz="2400" b="1" dirty="0" smtClean="0"/>
              <a:t>……</a:t>
            </a:r>
            <a:r>
              <a:rPr lang="zh-CN" altLang="zh-CN" sz="2400" b="1" dirty="0" smtClean="0"/>
              <a:t>质量安全违法违规行为行政处罚规定</a:t>
            </a:r>
            <a:endParaRPr lang="zh-CN" altLang="zh-CN" sz="2400" dirty="0" smtClean="0"/>
          </a:p>
          <a:p>
            <a:pPr>
              <a:lnSpc>
                <a:spcPct val="150000"/>
              </a:lnSpc>
            </a:pPr>
            <a:r>
              <a:rPr lang="zh-CN" altLang="zh-CN" sz="2400" dirty="0" smtClean="0"/>
              <a:t>四、违反第四项规定的行政处罚</a:t>
            </a:r>
          </a:p>
          <a:p>
            <a:pPr>
              <a:lnSpc>
                <a:spcPct val="150000"/>
              </a:lnSpc>
            </a:pPr>
            <a:r>
              <a:rPr lang="zh-CN" altLang="zh-CN" sz="2400" dirty="0" smtClean="0"/>
              <a:t>（</a:t>
            </a:r>
            <a:r>
              <a:rPr lang="zh-CN" altLang="zh-CN" sz="2400" dirty="0"/>
              <a:t>一）未对进入现场的建筑材料、建筑构配件、设备、预拌混凝土等进行检验的，对施工单位按照《建设工程质量管理条例》第</a:t>
            </a:r>
            <a:r>
              <a:rPr lang="en-US" altLang="zh-CN" sz="2400" dirty="0"/>
              <a:t>65</a:t>
            </a:r>
            <a:r>
              <a:rPr lang="zh-CN" altLang="zh-CN" sz="2400" dirty="0"/>
              <a:t>条规定实施行政处罚；对项目经理按照《建设工程质量管理条例》第</a:t>
            </a:r>
            <a:r>
              <a:rPr lang="en-US" altLang="zh-CN" sz="2400" dirty="0"/>
              <a:t>73</a:t>
            </a:r>
            <a:r>
              <a:rPr lang="zh-CN" altLang="zh-CN" sz="2400" dirty="0"/>
              <a:t>条规定实施行政处罚</a:t>
            </a:r>
            <a:r>
              <a:rPr lang="zh-CN" altLang="zh-CN" sz="2400" dirty="0" smtClean="0"/>
              <a:t>。</a:t>
            </a:r>
            <a:endParaRPr lang="zh-CN" altLang="zh-CN" sz="2400" dirty="0"/>
          </a:p>
        </p:txBody>
      </p:sp>
    </p:spTree>
    <p:extLst>
      <p:ext uri="{BB962C8B-B14F-4D97-AF65-F5344CB8AC3E}">
        <p14:creationId xmlns="" xmlns:p14="http://schemas.microsoft.com/office/powerpoint/2010/main" val="1495953466"/>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《建筑施工项目经理质量安全责任十项规定（试行）》（</a:t>
            </a:r>
            <a:r>
              <a:rPr lang="zh-CN" altLang="zh-CN" sz="2800" b="1" dirty="0"/>
              <a:t>建质〔</a:t>
            </a:r>
            <a:r>
              <a:rPr lang="en-US" altLang="zh-CN" sz="2800" b="1" dirty="0"/>
              <a:t>2014</a:t>
            </a:r>
            <a:r>
              <a:rPr lang="zh-CN" altLang="zh-CN" sz="2800" b="1" dirty="0"/>
              <a:t>〕</a:t>
            </a:r>
            <a:r>
              <a:rPr lang="en-US" altLang="zh-CN" sz="2800" b="1" dirty="0"/>
              <a:t>123</a:t>
            </a:r>
            <a:r>
              <a:rPr lang="zh-CN" altLang="zh-CN" sz="2800" b="1" dirty="0"/>
              <a:t>号）</a:t>
            </a:r>
            <a:endParaRPr lang="zh-CN" altLang="en-US" sz="2800" dirty="0"/>
          </a:p>
        </p:txBody>
      </p:sp>
      <p:sp>
        <p:nvSpPr>
          <p:cNvPr id="3" name="内容占位符 2"/>
          <p:cNvSpPr>
            <a:spLocks noGrp="1"/>
          </p:cNvSpPr>
          <p:nvPr>
            <p:ph idx="1"/>
          </p:nvPr>
        </p:nvSpPr>
        <p:spPr>
          <a:xfrm>
            <a:off x="755576" y="2017713"/>
            <a:ext cx="8199512" cy="4114800"/>
          </a:xfrm>
        </p:spPr>
        <p:txBody>
          <a:bodyPr/>
          <a:lstStyle/>
          <a:p>
            <a:pPr>
              <a:lnSpc>
                <a:spcPct val="150000"/>
              </a:lnSpc>
            </a:pPr>
            <a:r>
              <a:rPr lang="zh-CN" altLang="zh-CN" sz="2400" b="1" dirty="0"/>
              <a:t>附件</a:t>
            </a:r>
            <a:r>
              <a:rPr lang="en-US" altLang="zh-CN" sz="2400" b="1" dirty="0"/>
              <a:t>1  </a:t>
            </a:r>
            <a:r>
              <a:rPr lang="en-US" altLang="zh-CN" sz="2400" b="1" dirty="0" smtClean="0"/>
              <a:t>……</a:t>
            </a:r>
            <a:r>
              <a:rPr lang="zh-CN" altLang="zh-CN" sz="2400" b="1" dirty="0" smtClean="0"/>
              <a:t>质量</a:t>
            </a:r>
            <a:r>
              <a:rPr lang="zh-CN" altLang="zh-CN" sz="2400" b="1" dirty="0"/>
              <a:t>安全违法违规行为行政处罚规定</a:t>
            </a:r>
            <a:endParaRPr lang="zh-CN" altLang="zh-CN" sz="2400" dirty="0"/>
          </a:p>
          <a:p>
            <a:pPr>
              <a:lnSpc>
                <a:spcPct val="150000"/>
              </a:lnSpc>
            </a:pPr>
            <a:r>
              <a:rPr lang="zh-CN" altLang="zh-CN" sz="2400" dirty="0"/>
              <a:t>四、违反第四项规定的行政处罚</a:t>
            </a:r>
          </a:p>
          <a:p>
            <a:pPr>
              <a:lnSpc>
                <a:spcPct val="150000"/>
              </a:lnSpc>
            </a:pPr>
            <a:r>
              <a:rPr lang="zh-CN" altLang="zh-CN" sz="2400" dirty="0"/>
              <a:t>（二）</a:t>
            </a:r>
            <a:r>
              <a:rPr lang="zh-CN" altLang="zh-CN" sz="2400" dirty="0" smtClean="0"/>
              <a:t>使用</a:t>
            </a:r>
            <a:r>
              <a:rPr lang="zh-CN" altLang="zh-CN" sz="2400" dirty="0"/>
              <a:t>不合格的建筑材料、建筑构配件、设备的，对施工单位按照《建设工程质量管理条例》第</a:t>
            </a:r>
            <a:r>
              <a:rPr lang="en-US" altLang="zh-CN" sz="2400" dirty="0"/>
              <a:t>64</a:t>
            </a:r>
            <a:r>
              <a:rPr lang="zh-CN" altLang="zh-CN" sz="2400" dirty="0"/>
              <a:t>条规定实施行政处罚；对项目经理按照《建设工程质量管理条例》第</a:t>
            </a:r>
            <a:r>
              <a:rPr lang="en-US" altLang="zh-CN" sz="2400" dirty="0"/>
              <a:t>73</a:t>
            </a:r>
            <a:r>
              <a:rPr lang="zh-CN" altLang="zh-CN" sz="2400" dirty="0"/>
              <a:t>条规定实施行政处罚</a:t>
            </a:r>
            <a:r>
              <a:rPr lang="zh-CN" altLang="zh-CN" sz="2400" dirty="0" smtClean="0"/>
              <a:t>。</a:t>
            </a:r>
            <a:endParaRPr lang="zh-CN" altLang="zh-CN" sz="2400" dirty="0"/>
          </a:p>
        </p:txBody>
      </p:sp>
    </p:spTree>
    <p:extLst>
      <p:ext uri="{BB962C8B-B14F-4D97-AF65-F5344CB8AC3E}">
        <p14:creationId xmlns="" xmlns:p14="http://schemas.microsoft.com/office/powerpoint/2010/main" val="432901959"/>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smtClean="0"/>
              <a:t>《建筑施工项目经理质量安全责任十项规定（试行）》（</a:t>
            </a:r>
            <a:r>
              <a:rPr lang="zh-CN" altLang="zh-CN" sz="2800" b="1" dirty="0"/>
              <a:t>建质〔</a:t>
            </a:r>
            <a:r>
              <a:rPr lang="en-US" altLang="zh-CN" sz="2800" b="1" dirty="0"/>
              <a:t>2014</a:t>
            </a:r>
            <a:r>
              <a:rPr lang="zh-CN" altLang="zh-CN" sz="2800" b="1" dirty="0"/>
              <a:t>〕</a:t>
            </a:r>
            <a:r>
              <a:rPr lang="en-US" altLang="zh-CN" sz="2800" b="1" dirty="0"/>
              <a:t>123</a:t>
            </a:r>
            <a:r>
              <a:rPr lang="zh-CN" altLang="zh-CN" sz="2800" b="1" dirty="0"/>
              <a:t>号）</a:t>
            </a:r>
            <a:endParaRPr lang="zh-CN" altLang="en-US" sz="2800" dirty="0"/>
          </a:p>
        </p:txBody>
      </p:sp>
      <p:sp>
        <p:nvSpPr>
          <p:cNvPr id="3" name="内容占位符 2"/>
          <p:cNvSpPr>
            <a:spLocks noGrp="1"/>
          </p:cNvSpPr>
          <p:nvPr>
            <p:ph idx="1"/>
          </p:nvPr>
        </p:nvSpPr>
        <p:spPr>
          <a:xfrm>
            <a:off x="755576" y="2017713"/>
            <a:ext cx="8199512" cy="4114800"/>
          </a:xfrm>
        </p:spPr>
        <p:txBody>
          <a:bodyPr/>
          <a:lstStyle/>
          <a:p>
            <a:pPr>
              <a:lnSpc>
                <a:spcPct val="150000"/>
              </a:lnSpc>
            </a:pPr>
            <a:r>
              <a:rPr lang="zh-CN" altLang="zh-CN" sz="2400" b="1" dirty="0"/>
              <a:t>附件</a:t>
            </a:r>
            <a:r>
              <a:rPr lang="en-US" altLang="zh-CN" sz="2400" b="1" dirty="0"/>
              <a:t>1  </a:t>
            </a:r>
            <a:r>
              <a:rPr lang="en-US" altLang="zh-CN" sz="2400" b="1" dirty="0" smtClean="0"/>
              <a:t>……</a:t>
            </a:r>
            <a:r>
              <a:rPr lang="zh-CN" altLang="zh-CN" sz="2400" b="1" dirty="0" smtClean="0"/>
              <a:t>质量</a:t>
            </a:r>
            <a:r>
              <a:rPr lang="zh-CN" altLang="zh-CN" sz="2400" b="1" dirty="0"/>
              <a:t>安全违法违规行为行政处罚规定</a:t>
            </a:r>
            <a:endParaRPr lang="zh-CN" altLang="zh-CN" sz="2400" dirty="0"/>
          </a:p>
          <a:p>
            <a:pPr>
              <a:lnSpc>
                <a:spcPct val="150000"/>
              </a:lnSpc>
            </a:pPr>
            <a:r>
              <a:rPr lang="zh-CN" altLang="zh-CN" sz="2400" dirty="0"/>
              <a:t>四、违反第四项规定的行政处罚</a:t>
            </a:r>
          </a:p>
          <a:p>
            <a:pPr>
              <a:lnSpc>
                <a:spcPct val="150000"/>
              </a:lnSpc>
            </a:pPr>
            <a:r>
              <a:rPr lang="zh-CN" altLang="zh-CN" sz="2400" dirty="0" smtClean="0"/>
              <a:t>（</a:t>
            </a:r>
            <a:r>
              <a:rPr lang="zh-CN" altLang="zh-CN" sz="2400" dirty="0"/>
              <a:t>三）未对涉及结构安全的试块、试件以及有关材料取样检测的，对施工单位按照《建设工程质量管理条例》第</a:t>
            </a:r>
            <a:r>
              <a:rPr lang="en-US" altLang="zh-CN" sz="2400" dirty="0"/>
              <a:t>65</a:t>
            </a:r>
            <a:r>
              <a:rPr lang="zh-CN" altLang="zh-CN" sz="2400" dirty="0"/>
              <a:t>条规定实施行政处罚；对项目经理按照《建设工程质量管理条例》第</a:t>
            </a:r>
            <a:r>
              <a:rPr lang="en-US" altLang="zh-CN" sz="2400" dirty="0"/>
              <a:t>73</a:t>
            </a:r>
            <a:r>
              <a:rPr lang="zh-CN" altLang="zh-CN" sz="2400" dirty="0"/>
              <a:t>条规定实施行政处罚。</a:t>
            </a:r>
            <a:endParaRPr lang="zh-CN" altLang="en-US" sz="2400" dirty="0"/>
          </a:p>
        </p:txBody>
      </p:sp>
    </p:spTree>
    <p:extLst>
      <p:ext uri="{BB962C8B-B14F-4D97-AF65-F5344CB8AC3E}">
        <p14:creationId xmlns="" xmlns:p14="http://schemas.microsoft.com/office/powerpoint/2010/main" val="432901959"/>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《建筑施工项目经理质量安全责任十项规定（试行）》（建质〔</a:t>
            </a:r>
            <a:r>
              <a:rPr lang="en-US" altLang="zh-CN" sz="2800" b="1" dirty="0"/>
              <a:t>2014</a:t>
            </a:r>
            <a:r>
              <a:rPr lang="zh-CN" altLang="zh-CN" sz="2800" b="1" dirty="0"/>
              <a:t>〕</a:t>
            </a:r>
            <a:r>
              <a:rPr lang="en-US" altLang="zh-CN" sz="2800" b="1" dirty="0"/>
              <a:t>123</a:t>
            </a:r>
            <a:r>
              <a:rPr lang="zh-CN" altLang="zh-CN" sz="2800" b="1" dirty="0"/>
              <a:t>号）</a:t>
            </a:r>
            <a:endParaRPr lang="zh-CN" altLang="en-US" sz="2800" dirty="0"/>
          </a:p>
        </p:txBody>
      </p:sp>
      <p:sp>
        <p:nvSpPr>
          <p:cNvPr id="3" name="内容占位符 2"/>
          <p:cNvSpPr>
            <a:spLocks noGrp="1"/>
          </p:cNvSpPr>
          <p:nvPr>
            <p:ph idx="1"/>
          </p:nvPr>
        </p:nvSpPr>
        <p:spPr>
          <a:xfrm>
            <a:off x="611560" y="2017713"/>
            <a:ext cx="8343528" cy="4114800"/>
          </a:xfrm>
        </p:spPr>
        <p:txBody>
          <a:bodyPr/>
          <a:lstStyle/>
          <a:p>
            <a:pPr marL="0" indent="0">
              <a:lnSpc>
                <a:spcPct val="150000"/>
              </a:lnSpc>
              <a:buNone/>
            </a:pPr>
            <a:r>
              <a:rPr lang="zh-CN" altLang="zh-CN" sz="2400" b="1" dirty="0"/>
              <a:t>附件</a:t>
            </a:r>
            <a:r>
              <a:rPr lang="en-US" altLang="zh-CN" sz="2400" b="1" dirty="0"/>
              <a:t>2    </a:t>
            </a:r>
            <a:r>
              <a:rPr lang="en-US" altLang="zh-CN" sz="2400" b="1" dirty="0" smtClean="0"/>
              <a:t>……</a:t>
            </a:r>
            <a:r>
              <a:rPr lang="zh-CN" altLang="zh-CN" sz="2400" b="1" dirty="0" smtClean="0"/>
              <a:t>项目经理</a:t>
            </a:r>
            <a:r>
              <a:rPr lang="en-US" altLang="zh-CN" sz="2400" b="1" dirty="0" smtClean="0"/>
              <a:t>……</a:t>
            </a:r>
            <a:r>
              <a:rPr lang="zh-CN" altLang="zh-CN" sz="2400" b="1" dirty="0" smtClean="0"/>
              <a:t>违法</a:t>
            </a:r>
            <a:r>
              <a:rPr lang="zh-CN" altLang="zh-CN" sz="2400" b="1" dirty="0"/>
              <a:t>违规行为记分管理规定</a:t>
            </a:r>
          </a:p>
          <a:p>
            <a:pPr>
              <a:lnSpc>
                <a:spcPct val="150000"/>
              </a:lnSpc>
            </a:pPr>
            <a:r>
              <a:rPr lang="zh-CN" altLang="zh-CN" sz="2400" dirty="0"/>
              <a:t>四、项目经理有下列行为之一的，一次记</a:t>
            </a:r>
            <a:r>
              <a:rPr lang="en-US" altLang="zh-CN" sz="2400" dirty="0"/>
              <a:t>6</a:t>
            </a:r>
            <a:r>
              <a:rPr lang="zh-CN" altLang="zh-CN" sz="2400" dirty="0"/>
              <a:t>分：</a:t>
            </a:r>
          </a:p>
          <a:p>
            <a:pPr>
              <a:lnSpc>
                <a:spcPct val="150000"/>
              </a:lnSpc>
            </a:pPr>
            <a:r>
              <a:rPr lang="zh-CN" altLang="zh-CN" sz="2400" dirty="0"/>
              <a:t>（四）未按规定组织对涉及结构安全的试块、试件以及有关材料进行见证取样的；</a:t>
            </a:r>
          </a:p>
          <a:p>
            <a:pPr>
              <a:lnSpc>
                <a:spcPct val="150000"/>
              </a:lnSpc>
            </a:pPr>
            <a:r>
              <a:rPr lang="zh-CN" altLang="zh-CN" sz="2400" dirty="0"/>
              <a:t>（五）送检试样弄虚作假的；</a:t>
            </a:r>
          </a:p>
          <a:p>
            <a:pPr>
              <a:lnSpc>
                <a:spcPct val="150000"/>
              </a:lnSpc>
            </a:pPr>
            <a:r>
              <a:rPr lang="zh-CN" altLang="zh-CN" sz="2400" dirty="0"/>
              <a:t>（六）篡改或者伪造检测报告的；</a:t>
            </a:r>
          </a:p>
          <a:p>
            <a:pPr>
              <a:lnSpc>
                <a:spcPct val="150000"/>
              </a:lnSpc>
            </a:pPr>
            <a:r>
              <a:rPr lang="zh-CN" altLang="zh-CN" sz="2400" dirty="0"/>
              <a:t>（七）明示或暗示检测机构出具虚假检测报告的；</a:t>
            </a:r>
          </a:p>
          <a:p>
            <a:endParaRPr lang="zh-CN" altLang="en-US" dirty="0"/>
          </a:p>
        </p:txBody>
      </p:sp>
      <p:sp>
        <p:nvSpPr>
          <p:cNvPr id="4" name="圆角矩形 3"/>
          <p:cNvSpPr/>
          <p:nvPr/>
        </p:nvSpPr>
        <p:spPr>
          <a:xfrm>
            <a:off x="5292080" y="4077072"/>
            <a:ext cx="3456384" cy="108012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CN" altLang="en-US" sz="2400" b="1" dirty="0" smtClean="0">
                <a:solidFill>
                  <a:schemeClr val="tx1"/>
                </a:solidFill>
              </a:rPr>
              <a:t>“不良行为”记录取消</a:t>
            </a:r>
            <a:endParaRPr lang="zh-CN" altLang="en-US" sz="2400" b="1" dirty="0">
              <a:solidFill>
                <a:schemeClr val="tx1"/>
              </a:solidFill>
            </a:endParaRPr>
          </a:p>
        </p:txBody>
      </p:sp>
    </p:spTree>
    <p:extLst>
      <p:ext uri="{BB962C8B-B14F-4D97-AF65-F5344CB8AC3E}">
        <p14:creationId xmlns="" xmlns:p14="http://schemas.microsoft.com/office/powerpoint/2010/main" val="1642393498"/>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《建筑施工项目经理质量安全责任十项规定（试行）》（建质〔</a:t>
            </a:r>
            <a:r>
              <a:rPr lang="en-US" altLang="zh-CN" sz="2800" b="1" dirty="0"/>
              <a:t>2014</a:t>
            </a:r>
            <a:r>
              <a:rPr lang="zh-CN" altLang="zh-CN" sz="2800" b="1" dirty="0"/>
              <a:t>〕</a:t>
            </a:r>
            <a:r>
              <a:rPr lang="en-US" altLang="zh-CN" sz="2800" b="1" dirty="0"/>
              <a:t>123</a:t>
            </a:r>
            <a:r>
              <a:rPr lang="zh-CN" altLang="zh-CN" sz="2800" b="1" dirty="0"/>
              <a:t>号）</a:t>
            </a:r>
            <a:endParaRPr lang="zh-CN" altLang="en-US" sz="2800" dirty="0"/>
          </a:p>
        </p:txBody>
      </p:sp>
      <p:sp>
        <p:nvSpPr>
          <p:cNvPr id="3" name="内容占位符 2"/>
          <p:cNvSpPr>
            <a:spLocks noGrp="1"/>
          </p:cNvSpPr>
          <p:nvPr>
            <p:ph idx="1"/>
          </p:nvPr>
        </p:nvSpPr>
        <p:spPr>
          <a:xfrm>
            <a:off x="611560" y="2017713"/>
            <a:ext cx="8343528" cy="4114800"/>
          </a:xfrm>
        </p:spPr>
        <p:txBody>
          <a:bodyPr/>
          <a:lstStyle/>
          <a:p>
            <a:pPr marL="0" indent="0">
              <a:lnSpc>
                <a:spcPct val="150000"/>
              </a:lnSpc>
              <a:buNone/>
            </a:pPr>
            <a:r>
              <a:rPr lang="zh-CN" altLang="zh-CN" sz="2400" b="1" dirty="0"/>
              <a:t>附件</a:t>
            </a:r>
            <a:r>
              <a:rPr lang="en-US" altLang="zh-CN" sz="2400" b="1" dirty="0"/>
              <a:t>2    </a:t>
            </a:r>
            <a:r>
              <a:rPr lang="en-US" altLang="zh-CN" sz="2400" b="1" dirty="0" smtClean="0"/>
              <a:t>……</a:t>
            </a:r>
            <a:r>
              <a:rPr lang="zh-CN" altLang="zh-CN" sz="2400" b="1" dirty="0" smtClean="0"/>
              <a:t>项目经理</a:t>
            </a:r>
            <a:r>
              <a:rPr lang="en-US" altLang="zh-CN" sz="2400" b="1" dirty="0" smtClean="0"/>
              <a:t>……</a:t>
            </a:r>
            <a:r>
              <a:rPr lang="zh-CN" altLang="zh-CN" sz="2400" b="1" dirty="0" smtClean="0"/>
              <a:t>违法</a:t>
            </a:r>
            <a:r>
              <a:rPr lang="zh-CN" altLang="zh-CN" sz="2400" b="1" dirty="0"/>
              <a:t>违规行为记分管理规定</a:t>
            </a:r>
          </a:p>
          <a:p>
            <a:r>
              <a:rPr lang="zh-CN" altLang="zh-CN" sz="2400" dirty="0"/>
              <a:t>五、项目经理有下列行为之一的，一次记</a:t>
            </a:r>
            <a:r>
              <a:rPr lang="en-US" altLang="zh-CN" sz="2400" dirty="0"/>
              <a:t>3</a:t>
            </a:r>
            <a:r>
              <a:rPr lang="zh-CN" altLang="zh-CN" sz="2400" dirty="0"/>
              <a:t>分：</a:t>
            </a:r>
          </a:p>
          <a:p>
            <a:r>
              <a:rPr lang="zh-CN" altLang="zh-CN" sz="2400" dirty="0"/>
              <a:t>（二）未按规定组织对进入现场的建筑材料、构配件、设备、预拌混凝土等进行检验的</a:t>
            </a:r>
            <a:r>
              <a:rPr lang="zh-CN" altLang="zh-CN" sz="2400" dirty="0" smtClean="0"/>
              <a:t>；</a:t>
            </a:r>
            <a:endParaRPr lang="en-US" altLang="zh-CN" sz="2400" dirty="0" smtClean="0"/>
          </a:p>
          <a:p>
            <a:endParaRPr lang="zh-CN" altLang="zh-CN" sz="2400" dirty="0"/>
          </a:p>
          <a:p>
            <a:r>
              <a:rPr lang="zh-CN" altLang="zh-CN" sz="2400" dirty="0"/>
              <a:t>八、项目经理在一个记分周期内累积记分超过</a:t>
            </a:r>
            <a:r>
              <a:rPr lang="en-US" altLang="zh-CN" sz="2400" dirty="0"/>
              <a:t>6</a:t>
            </a:r>
            <a:r>
              <a:rPr lang="zh-CN" altLang="zh-CN" sz="2400" dirty="0"/>
              <a:t>分的，工程所在地住房城乡建设主管部门应当对其负责的工程项目实施重点监管，增加监督执法抽查频次。</a:t>
            </a:r>
          </a:p>
          <a:p>
            <a:pPr>
              <a:lnSpc>
                <a:spcPct val="150000"/>
              </a:lnSpc>
            </a:pPr>
            <a:endParaRPr lang="zh-CN" altLang="zh-CN" sz="2400" dirty="0"/>
          </a:p>
          <a:p>
            <a:endParaRPr lang="zh-CN" altLang="en-US" dirty="0"/>
          </a:p>
        </p:txBody>
      </p:sp>
    </p:spTree>
    <p:extLst>
      <p:ext uri="{BB962C8B-B14F-4D97-AF65-F5344CB8AC3E}">
        <p14:creationId xmlns="" xmlns:p14="http://schemas.microsoft.com/office/powerpoint/2010/main" val="4190406229"/>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nSpc>
                <a:spcPts val="3360"/>
              </a:lnSpc>
            </a:pPr>
            <a:r>
              <a:rPr lang="zh-CN" altLang="zh-CN" sz="2800" b="1" dirty="0"/>
              <a:t>《建筑施工项目经理质量安全责任十项规定（试行）》（建质〔</a:t>
            </a:r>
            <a:r>
              <a:rPr lang="en-US" altLang="zh-CN" sz="2800" b="1" dirty="0"/>
              <a:t>2014</a:t>
            </a:r>
            <a:r>
              <a:rPr lang="zh-CN" altLang="zh-CN" sz="2800" b="1" dirty="0"/>
              <a:t>〕</a:t>
            </a:r>
            <a:r>
              <a:rPr lang="en-US" altLang="zh-CN" sz="2800" b="1" dirty="0"/>
              <a:t>123</a:t>
            </a:r>
            <a:r>
              <a:rPr lang="zh-CN" altLang="zh-CN" sz="2800" b="1" dirty="0"/>
              <a:t>号）</a:t>
            </a:r>
            <a:endParaRPr lang="zh-CN" altLang="en-US" sz="2800" dirty="0"/>
          </a:p>
        </p:txBody>
      </p:sp>
      <p:sp>
        <p:nvSpPr>
          <p:cNvPr id="3" name="内容占位符 2"/>
          <p:cNvSpPr>
            <a:spLocks noGrp="1"/>
          </p:cNvSpPr>
          <p:nvPr>
            <p:ph idx="1"/>
          </p:nvPr>
        </p:nvSpPr>
        <p:spPr>
          <a:xfrm>
            <a:off x="395536" y="1844824"/>
            <a:ext cx="8343528" cy="4287689"/>
          </a:xfrm>
        </p:spPr>
        <p:txBody>
          <a:bodyPr/>
          <a:lstStyle/>
          <a:p>
            <a:pPr marL="0" indent="0">
              <a:lnSpc>
                <a:spcPct val="150000"/>
              </a:lnSpc>
              <a:buNone/>
            </a:pPr>
            <a:r>
              <a:rPr lang="zh-CN" altLang="zh-CN" sz="2400" b="1" dirty="0"/>
              <a:t>附件</a:t>
            </a:r>
            <a:r>
              <a:rPr lang="en-US" altLang="zh-CN" sz="2400" b="1" dirty="0"/>
              <a:t>2    </a:t>
            </a:r>
            <a:r>
              <a:rPr lang="en-US" altLang="zh-CN" sz="2400" b="1" dirty="0" smtClean="0"/>
              <a:t>……</a:t>
            </a:r>
            <a:r>
              <a:rPr lang="zh-CN" altLang="zh-CN" sz="2400" b="1" dirty="0" smtClean="0"/>
              <a:t>项目经理</a:t>
            </a:r>
            <a:r>
              <a:rPr lang="en-US" altLang="zh-CN" sz="2400" b="1" dirty="0" smtClean="0"/>
              <a:t>……</a:t>
            </a:r>
            <a:r>
              <a:rPr lang="zh-CN" altLang="zh-CN" sz="2400" b="1" dirty="0" smtClean="0"/>
              <a:t>违法</a:t>
            </a:r>
            <a:r>
              <a:rPr lang="zh-CN" altLang="zh-CN" sz="2400" b="1" dirty="0"/>
              <a:t>违规行为记分管理规定</a:t>
            </a:r>
          </a:p>
          <a:p>
            <a:pPr marL="0" indent="0">
              <a:lnSpc>
                <a:spcPct val="150000"/>
              </a:lnSpc>
              <a:buNone/>
            </a:pPr>
            <a:r>
              <a:rPr lang="zh-CN" altLang="zh-CN" sz="2400" dirty="0" smtClean="0"/>
              <a:t>九</a:t>
            </a:r>
            <a:r>
              <a:rPr lang="zh-CN" altLang="zh-CN" sz="2400" dirty="0"/>
              <a:t>、项目经理在一个记分周期内累积记分达到</a:t>
            </a:r>
            <a:r>
              <a:rPr lang="en-US" altLang="zh-CN" sz="2400" b="1" dirty="0"/>
              <a:t>12</a:t>
            </a:r>
            <a:r>
              <a:rPr lang="zh-CN" altLang="zh-CN" sz="2400" b="1" dirty="0"/>
              <a:t>分</a:t>
            </a:r>
            <a:r>
              <a:rPr lang="zh-CN" altLang="zh-CN" sz="2400" dirty="0"/>
              <a:t>的，住房城乡建设主管部门应当依法责令该项目经理</a:t>
            </a:r>
            <a:r>
              <a:rPr lang="zh-CN" altLang="zh-CN" sz="2400" b="1" dirty="0"/>
              <a:t>停止执业</a:t>
            </a:r>
            <a:r>
              <a:rPr lang="en-US" altLang="zh-CN" sz="2400" b="1" dirty="0"/>
              <a:t>1</a:t>
            </a:r>
            <a:r>
              <a:rPr lang="zh-CN" altLang="zh-CN" sz="2400" b="1" dirty="0"/>
              <a:t>年</a:t>
            </a:r>
            <a:r>
              <a:rPr lang="zh-CN" altLang="zh-CN" sz="2400" dirty="0"/>
              <a:t>；情节严重的，</a:t>
            </a:r>
            <a:r>
              <a:rPr lang="zh-CN" altLang="zh-CN" sz="2400" b="1" dirty="0"/>
              <a:t>吊销执业资格证书，</a:t>
            </a:r>
            <a:r>
              <a:rPr lang="en-US" altLang="zh-CN" sz="2400" b="1" dirty="0"/>
              <a:t>5</a:t>
            </a:r>
            <a:r>
              <a:rPr lang="zh-CN" altLang="zh-CN" sz="2400" b="1" dirty="0"/>
              <a:t>年内不予注册</a:t>
            </a:r>
            <a:r>
              <a:rPr lang="zh-CN" altLang="zh-CN" sz="2400" dirty="0"/>
              <a:t>；造成重大质量安全事故的，</a:t>
            </a:r>
            <a:r>
              <a:rPr lang="zh-CN" altLang="zh-CN" sz="2400" b="1" dirty="0"/>
              <a:t>终身不予注册</a:t>
            </a:r>
            <a:r>
              <a:rPr lang="zh-CN" altLang="zh-CN" sz="2400" dirty="0"/>
              <a:t>。项目经理在停止执业期间，应当接受住房城乡建设主管部门组织的质量安全教育培训，其所属施工单位应当按规定程序更换符合条件的项目经理</a:t>
            </a:r>
            <a:endParaRPr lang="zh-CN" altLang="en-US" sz="2400" dirty="0"/>
          </a:p>
        </p:txBody>
      </p:sp>
    </p:spTree>
    <p:extLst>
      <p:ext uri="{BB962C8B-B14F-4D97-AF65-F5344CB8AC3E}">
        <p14:creationId xmlns="" xmlns:p14="http://schemas.microsoft.com/office/powerpoint/2010/main" val="720387500"/>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2"/>
            <a:r>
              <a:rPr lang="zh-CN" altLang="zh-CN" sz="2800" b="1" dirty="0"/>
              <a:t>住房城乡建设部关于印发</a:t>
            </a:r>
            <a:r>
              <a:rPr lang="zh-CN" altLang="zh-CN" sz="2800" b="1" dirty="0" smtClean="0"/>
              <a:t>《建设单位项目负责人质量安全责任八项规定（试行）》</a:t>
            </a:r>
            <a:r>
              <a:rPr lang="zh-CN" altLang="zh-CN" sz="2800" b="1" dirty="0"/>
              <a:t>等四个规定的</a:t>
            </a:r>
            <a:r>
              <a:rPr lang="zh-CN" altLang="zh-CN" sz="2800" b="1" dirty="0" smtClean="0"/>
              <a:t>通知（</a:t>
            </a:r>
            <a:r>
              <a:rPr lang="zh-CN" altLang="zh-CN" sz="2800" b="1" dirty="0"/>
              <a:t>建市〔</a:t>
            </a:r>
            <a:r>
              <a:rPr lang="en-US" altLang="zh-CN" sz="2800" b="1" dirty="0"/>
              <a:t>2015</a:t>
            </a:r>
            <a:r>
              <a:rPr lang="zh-CN" altLang="zh-CN" sz="2800" b="1" dirty="0"/>
              <a:t>〕</a:t>
            </a:r>
            <a:r>
              <a:rPr lang="en-US" altLang="zh-CN" sz="2800" b="1" dirty="0"/>
              <a:t>35</a:t>
            </a:r>
            <a:r>
              <a:rPr lang="zh-CN" altLang="zh-CN" sz="2800" b="1" dirty="0"/>
              <a:t>号）</a:t>
            </a:r>
            <a:endParaRPr lang="zh-CN" altLang="en-US" sz="2800" dirty="0"/>
          </a:p>
        </p:txBody>
      </p:sp>
      <p:sp>
        <p:nvSpPr>
          <p:cNvPr id="3" name="内容占位符 2"/>
          <p:cNvSpPr>
            <a:spLocks noGrp="1"/>
          </p:cNvSpPr>
          <p:nvPr>
            <p:ph idx="1"/>
          </p:nvPr>
        </p:nvSpPr>
        <p:spPr>
          <a:xfrm>
            <a:off x="611560" y="2017713"/>
            <a:ext cx="8343528" cy="4114800"/>
          </a:xfrm>
        </p:spPr>
        <p:txBody>
          <a:bodyPr/>
          <a:lstStyle/>
          <a:p>
            <a:pPr marL="0" indent="0">
              <a:lnSpc>
                <a:spcPct val="150000"/>
              </a:lnSpc>
              <a:buNone/>
            </a:pPr>
            <a:r>
              <a:rPr lang="zh-CN" altLang="en-US" sz="2400" b="1" dirty="0" smtClean="0"/>
              <a:t>建设单位  </a:t>
            </a:r>
            <a:r>
              <a:rPr lang="zh-CN" altLang="zh-CN" sz="2400" dirty="0" smtClean="0"/>
              <a:t>六</a:t>
            </a:r>
            <a:r>
              <a:rPr lang="zh-CN" altLang="zh-CN" sz="2400" dirty="0"/>
              <a:t>、建设单位项目负责人应当加强对工程质量安全的控制和管理，不得以任何方式要求设计单位或者施工单位违反工程建设强制性标准，降低工程质量；</a:t>
            </a:r>
            <a:r>
              <a:rPr lang="zh-CN" altLang="zh-CN" sz="2400" b="1" dirty="0"/>
              <a:t>不得以任何方式要求检测机构出具虚假报告；不得以任何方式要求施工单位使用不合格或者不符合设计要求的建筑材料、建筑构配件和设备；不得违反合同约定，指定承包单位购入用于工程建设的建筑材料、建筑构配件和设备或者指定生产厂、供应商。</a:t>
            </a:r>
          </a:p>
          <a:p>
            <a:pPr marL="0" indent="0">
              <a:lnSpc>
                <a:spcPct val="150000"/>
              </a:lnSpc>
              <a:buNone/>
            </a:pPr>
            <a:endParaRPr lang="zh-CN" altLang="zh-CN" sz="2400" b="1" dirty="0"/>
          </a:p>
          <a:p>
            <a:pPr>
              <a:lnSpc>
                <a:spcPct val="150000"/>
              </a:lnSpc>
            </a:pPr>
            <a:endParaRPr lang="zh-CN" altLang="zh-CN" sz="2400" dirty="0"/>
          </a:p>
          <a:p>
            <a:endParaRPr lang="zh-CN" altLang="en-US" dirty="0"/>
          </a:p>
        </p:txBody>
      </p:sp>
    </p:spTree>
    <p:extLst>
      <p:ext uri="{BB962C8B-B14F-4D97-AF65-F5344CB8AC3E}">
        <p14:creationId xmlns="" xmlns:p14="http://schemas.microsoft.com/office/powerpoint/2010/main" val="720387500"/>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2"/>
            <a:r>
              <a:rPr lang="zh-CN" altLang="zh-CN" sz="2800" b="1" dirty="0"/>
              <a:t>住房城乡建设部关于印发</a:t>
            </a:r>
            <a:r>
              <a:rPr lang="zh-CN" altLang="zh-CN" sz="2800" b="1" dirty="0" smtClean="0"/>
              <a:t>《建设单位项目负责人质量安全责任八项规定（试行）》</a:t>
            </a:r>
            <a:r>
              <a:rPr lang="zh-CN" altLang="zh-CN" sz="2800" b="1" dirty="0"/>
              <a:t>等四个规定的</a:t>
            </a:r>
            <a:r>
              <a:rPr lang="zh-CN" altLang="zh-CN" sz="2800" b="1" dirty="0" smtClean="0"/>
              <a:t>通知（</a:t>
            </a:r>
            <a:r>
              <a:rPr lang="zh-CN" altLang="zh-CN" sz="2800" b="1" dirty="0"/>
              <a:t>建市〔</a:t>
            </a:r>
            <a:r>
              <a:rPr lang="en-US" altLang="zh-CN" sz="2800" b="1" dirty="0"/>
              <a:t>2015</a:t>
            </a:r>
            <a:r>
              <a:rPr lang="zh-CN" altLang="zh-CN" sz="2800" b="1" dirty="0"/>
              <a:t>〕</a:t>
            </a:r>
            <a:r>
              <a:rPr lang="en-US" altLang="zh-CN" sz="2800" b="1" dirty="0"/>
              <a:t>35</a:t>
            </a:r>
            <a:r>
              <a:rPr lang="zh-CN" altLang="zh-CN" sz="2800" b="1" dirty="0"/>
              <a:t>号）</a:t>
            </a:r>
            <a:endParaRPr lang="zh-CN" altLang="en-US" sz="2800" dirty="0"/>
          </a:p>
        </p:txBody>
      </p:sp>
      <p:sp>
        <p:nvSpPr>
          <p:cNvPr id="3" name="内容占位符 2"/>
          <p:cNvSpPr>
            <a:spLocks noGrp="1"/>
          </p:cNvSpPr>
          <p:nvPr>
            <p:ph idx="1"/>
          </p:nvPr>
        </p:nvSpPr>
        <p:spPr>
          <a:xfrm>
            <a:off x="611560" y="2017713"/>
            <a:ext cx="8343528" cy="4114800"/>
          </a:xfrm>
        </p:spPr>
        <p:txBody>
          <a:bodyPr/>
          <a:lstStyle/>
          <a:p>
            <a:pPr marL="0" indent="0">
              <a:lnSpc>
                <a:spcPct val="150000"/>
              </a:lnSpc>
              <a:buNone/>
            </a:pPr>
            <a:r>
              <a:rPr lang="zh-CN" altLang="en-US" sz="2400" b="1" dirty="0" smtClean="0"/>
              <a:t>建设单位罚则  </a:t>
            </a:r>
            <a:r>
              <a:rPr lang="zh-CN" altLang="zh-CN" sz="2400" dirty="0" smtClean="0"/>
              <a:t>六</a:t>
            </a:r>
            <a:r>
              <a:rPr lang="zh-CN" altLang="zh-CN" sz="2400" dirty="0"/>
              <a:t>、违反第六项规定的行政处罚</a:t>
            </a:r>
          </a:p>
          <a:p>
            <a:pPr>
              <a:lnSpc>
                <a:spcPct val="150000"/>
              </a:lnSpc>
            </a:pPr>
            <a:r>
              <a:rPr lang="zh-CN" altLang="zh-CN" sz="2400" dirty="0"/>
              <a:t>（一）明示或者暗示设计单位或者施工单位违反工程建设强制性标准，降低工程质量的，按照《中华人民共和国建筑法》第七十二条、《建设工程质量管理条例》第五十六条规定对建设单位实施行政处罚；按照《建设工程质量管理条例》第七十三条规定对建设单位项目负责人实施行政处罚。</a:t>
            </a:r>
          </a:p>
          <a:p>
            <a:endParaRPr lang="zh-CN" altLang="en-US" dirty="0"/>
          </a:p>
        </p:txBody>
      </p:sp>
    </p:spTree>
    <p:extLst>
      <p:ext uri="{BB962C8B-B14F-4D97-AF65-F5344CB8AC3E}">
        <p14:creationId xmlns="" xmlns:p14="http://schemas.microsoft.com/office/powerpoint/2010/main" val="41798673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1.1</a:t>
            </a:r>
            <a:r>
              <a:rPr lang="zh-CN" altLang="zh-CN" dirty="0" smtClean="0"/>
              <a:t>见证取样检测制度不完善</a:t>
            </a:r>
            <a:endParaRPr lang="zh-CN" altLang="en-US" dirty="0"/>
          </a:p>
        </p:txBody>
      </p:sp>
      <p:sp>
        <p:nvSpPr>
          <p:cNvPr id="3" name="内容占位符 2"/>
          <p:cNvSpPr>
            <a:spLocks noGrp="1"/>
          </p:cNvSpPr>
          <p:nvPr>
            <p:ph idx="1"/>
          </p:nvPr>
        </p:nvSpPr>
        <p:spPr>
          <a:xfrm>
            <a:off x="611560" y="2017713"/>
            <a:ext cx="8343528" cy="4114800"/>
          </a:xfrm>
        </p:spPr>
        <p:txBody>
          <a:bodyPr/>
          <a:lstStyle/>
          <a:p>
            <a:r>
              <a:rPr lang="zh-CN" altLang="zh-CN" b="1" dirty="0" smtClean="0"/>
              <a:t>施工单位</a:t>
            </a:r>
            <a:endParaRPr lang="en-US" altLang="zh-CN" b="1" dirty="0" smtClean="0"/>
          </a:p>
          <a:p>
            <a:r>
              <a:rPr lang="zh-CN" altLang="zh-CN" sz="2800" dirty="0" smtClean="0"/>
              <a:t>（</a:t>
            </a:r>
            <a:r>
              <a:rPr lang="en-US" altLang="zh-CN" sz="2800" dirty="0" smtClean="0"/>
              <a:t>1</a:t>
            </a:r>
            <a:r>
              <a:rPr lang="zh-CN" altLang="zh-CN" sz="2800" dirty="0" smtClean="0"/>
              <a:t>）取样人员的资格要求；</a:t>
            </a:r>
          </a:p>
          <a:p>
            <a:r>
              <a:rPr lang="zh-CN" altLang="zh-CN" sz="2800" dirty="0" smtClean="0"/>
              <a:t>（</a:t>
            </a:r>
            <a:r>
              <a:rPr lang="en-US" altLang="zh-CN" sz="2800" dirty="0" smtClean="0"/>
              <a:t>2</a:t>
            </a:r>
            <a:r>
              <a:rPr lang="zh-CN" altLang="zh-CN" sz="2800" dirty="0" smtClean="0"/>
              <a:t>）材料、设备、实体检测方案的编制要求；</a:t>
            </a:r>
          </a:p>
          <a:p>
            <a:r>
              <a:rPr lang="zh-CN" altLang="zh-CN" sz="2800" dirty="0" smtClean="0"/>
              <a:t>（</a:t>
            </a:r>
            <a:r>
              <a:rPr lang="en-US" altLang="zh-CN" sz="2800" dirty="0" smtClean="0"/>
              <a:t>3</a:t>
            </a:r>
            <a:r>
              <a:rPr lang="zh-CN" altLang="zh-CN" sz="2800" dirty="0" smtClean="0"/>
              <a:t>）取样、制样、存样工作方案的编制要求；</a:t>
            </a:r>
          </a:p>
          <a:p>
            <a:r>
              <a:rPr lang="zh-CN" altLang="zh-CN" sz="2800" dirty="0" smtClean="0"/>
              <a:t>（</a:t>
            </a:r>
            <a:r>
              <a:rPr lang="en-US" altLang="zh-CN" sz="2800" dirty="0" smtClean="0"/>
              <a:t>4</a:t>
            </a:r>
            <a:r>
              <a:rPr lang="zh-CN" altLang="zh-CN" sz="2800" dirty="0" smtClean="0"/>
              <a:t>）取样工具的配备及管理；</a:t>
            </a:r>
          </a:p>
          <a:p>
            <a:r>
              <a:rPr lang="zh-CN" altLang="zh-CN" sz="2800" dirty="0" smtClean="0"/>
              <a:t>（</a:t>
            </a:r>
            <a:r>
              <a:rPr lang="en-US" altLang="zh-CN" sz="2800" dirty="0" smtClean="0"/>
              <a:t>5</a:t>
            </a:r>
            <a:r>
              <a:rPr lang="zh-CN" altLang="zh-CN" sz="2800" dirty="0" smtClean="0"/>
              <a:t>）取样工作现场作业条件、与监理见证工作的配合；</a:t>
            </a:r>
          </a:p>
          <a:p>
            <a:r>
              <a:rPr lang="zh-CN" altLang="zh-CN" sz="2800" dirty="0" smtClean="0"/>
              <a:t>（</a:t>
            </a:r>
            <a:r>
              <a:rPr lang="en-US" altLang="zh-CN" sz="2800" dirty="0" smtClean="0"/>
              <a:t>6</a:t>
            </a:r>
            <a:r>
              <a:rPr lang="zh-CN" altLang="zh-CN" sz="2800" dirty="0" smtClean="0"/>
              <a:t>）送样检测及实体检测委托的工作内容；</a:t>
            </a:r>
          </a:p>
          <a:p>
            <a:endParaRPr lang="zh-CN" altLang="en-US"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2"/>
            <a:r>
              <a:rPr lang="zh-CN" altLang="zh-CN" sz="2800" b="1" dirty="0"/>
              <a:t>住房城乡建设部关于印发</a:t>
            </a:r>
            <a:r>
              <a:rPr lang="zh-CN" altLang="zh-CN" sz="2800" b="1" dirty="0" smtClean="0"/>
              <a:t>《建设单位项目负责人质量安全责任八项规定（试行）》</a:t>
            </a:r>
            <a:r>
              <a:rPr lang="zh-CN" altLang="zh-CN" sz="2800" b="1" dirty="0"/>
              <a:t>等四个规定的</a:t>
            </a:r>
            <a:r>
              <a:rPr lang="zh-CN" altLang="zh-CN" sz="2800" b="1" dirty="0" smtClean="0"/>
              <a:t>通知（</a:t>
            </a:r>
            <a:r>
              <a:rPr lang="zh-CN" altLang="zh-CN" sz="2800" b="1" dirty="0"/>
              <a:t>建市〔</a:t>
            </a:r>
            <a:r>
              <a:rPr lang="en-US" altLang="zh-CN" sz="2800" b="1" dirty="0"/>
              <a:t>2015</a:t>
            </a:r>
            <a:r>
              <a:rPr lang="zh-CN" altLang="zh-CN" sz="2800" b="1" dirty="0"/>
              <a:t>〕</a:t>
            </a:r>
            <a:r>
              <a:rPr lang="en-US" altLang="zh-CN" sz="2800" b="1" dirty="0"/>
              <a:t>35</a:t>
            </a:r>
            <a:r>
              <a:rPr lang="zh-CN" altLang="zh-CN" sz="2800" b="1" dirty="0"/>
              <a:t>号）</a:t>
            </a:r>
            <a:endParaRPr lang="zh-CN" altLang="en-US" sz="2800" dirty="0"/>
          </a:p>
        </p:txBody>
      </p:sp>
      <p:sp>
        <p:nvSpPr>
          <p:cNvPr id="3" name="内容占位符 2"/>
          <p:cNvSpPr>
            <a:spLocks noGrp="1"/>
          </p:cNvSpPr>
          <p:nvPr>
            <p:ph idx="1"/>
          </p:nvPr>
        </p:nvSpPr>
        <p:spPr>
          <a:xfrm>
            <a:off x="539552" y="1916832"/>
            <a:ext cx="8343528" cy="4215681"/>
          </a:xfrm>
        </p:spPr>
        <p:txBody>
          <a:bodyPr/>
          <a:lstStyle/>
          <a:p>
            <a:pPr marL="0" indent="0">
              <a:lnSpc>
                <a:spcPts val="3600"/>
              </a:lnSpc>
              <a:buNone/>
            </a:pPr>
            <a:r>
              <a:rPr lang="zh-CN" altLang="en-US" sz="2400" b="1" dirty="0" smtClean="0"/>
              <a:t>建设单位罚则  </a:t>
            </a:r>
            <a:r>
              <a:rPr lang="zh-CN" altLang="zh-CN" sz="2400" dirty="0" smtClean="0"/>
              <a:t>六</a:t>
            </a:r>
            <a:r>
              <a:rPr lang="zh-CN" altLang="zh-CN" sz="2400" dirty="0"/>
              <a:t>、违反第六项规定的行政处罚</a:t>
            </a:r>
          </a:p>
          <a:p>
            <a:pPr>
              <a:lnSpc>
                <a:spcPts val="3600"/>
              </a:lnSpc>
            </a:pPr>
            <a:r>
              <a:rPr lang="zh-CN" altLang="zh-CN" sz="2400" dirty="0" smtClean="0"/>
              <a:t>（</a:t>
            </a:r>
            <a:r>
              <a:rPr lang="zh-CN" altLang="zh-CN" sz="2400" dirty="0"/>
              <a:t>二）明示或者暗示检测机构出具虚假检测报告的，按照《建设工程质量检测管理办法》（建设部令第</a:t>
            </a:r>
            <a:r>
              <a:rPr lang="en-US" altLang="zh-CN" sz="2400" dirty="0"/>
              <a:t>141</a:t>
            </a:r>
            <a:r>
              <a:rPr lang="zh-CN" altLang="zh-CN" sz="2400" dirty="0"/>
              <a:t>号）第三十一条规定对建设单位实施行政处罚。</a:t>
            </a:r>
          </a:p>
          <a:p>
            <a:pPr>
              <a:lnSpc>
                <a:spcPts val="3600"/>
              </a:lnSpc>
            </a:pPr>
            <a:r>
              <a:rPr lang="zh-CN" altLang="zh-CN" sz="2400" dirty="0"/>
              <a:t>（三）明示或者暗示施工单位使用不合格的建筑材料、建筑构配件和设备的，按照《建设工程质量管理条例》第五十六条规定对建设单位实施行政处罚；按照《建设工程质量管理条例》第七十三条规定对建设单位项目负责人实施行政处罚。</a:t>
            </a:r>
          </a:p>
          <a:p>
            <a:endParaRPr lang="zh-CN" altLang="en-US" dirty="0"/>
          </a:p>
        </p:txBody>
      </p:sp>
    </p:spTree>
    <p:extLst>
      <p:ext uri="{BB962C8B-B14F-4D97-AF65-F5344CB8AC3E}">
        <p14:creationId xmlns="" xmlns:p14="http://schemas.microsoft.com/office/powerpoint/2010/main" val="290831377"/>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住房城乡建设部关于印发《建设单位项目负责人质量安全责任八项规定（试行）》等四个规定的通知（建市〔</a:t>
            </a:r>
            <a:r>
              <a:rPr lang="en-US" altLang="zh-CN" sz="2800" b="1" dirty="0"/>
              <a:t>2015</a:t>
            </a:r>
            <a:r>
              <a:rPr lang="zh-CN" altLang="zh-CN" sz="2800" b="1" dirty="0"/>
              <a:t>〕</a:t>
            </a:r>
            <a:r>
              <a:rPr lang="en-US" altLang="zh-CN" sz="2800" b="1" dirty="0"/>
              <a:t>35</a:t>
            </a:r>
            <a:r>
              <a:rPr lang="zh-CN" altLang="zh-CN" sz="2800" b="1" dirty="0"/>
              <a:t>号）</a:t>
            </a:r>
            <a:endParaRPr lang="zh-CN" altLang="en-US" sz="2800" dirty="0"/>
          </a:p>
        </p:txBody>
      </p:sp>
      <p:sp>
        <p:nvSpPr>
          <p:cNvPr id="3" name="内容占位符 2"/>
          <p:cNvSpPr>
            <a:spLocks noGrp="1"/>
          </p:cNvSpPr>
          <p:nvPr>
            <p:ph idx="1"/>
          </p:nvPr>
        </p:nvSpPr>
        <p:spPr>
          <a:xfrm>
            <a:off x="611560" y="2017713"/>
            <a:ext cx="8343528" cy="4114800"/>
          </a:xfrm>
        </p:spPr>
        <p:txBody>
          <a:bodyPr/>
          <a:lstStyle/>
          <a:p>
            <a:pPr>
              <a:lnSpc>
                <a:spcPct val="150000"/>
              </a:lnSpc>
            </a:pPr>
            <a:r>
              <a:rPr lang="zh-CN" altLang="zh-CN" sz="2400" b="1" dirty="0"/>
              <a:t>建筑工程项目总监理工程师质量安全责任六项规定（试行）</a:t>
            </a:r>
            <a:endParaRPr lang="zh-CN" altLang="zh-CN" sz="2400" dirty="0"/>
          </a:p>
          <a:p>
            <a:pPr>
              <a:lnSpc>
                <a:spcPct val="150000"/>
              </a:lnSpc>
            </a:pPr>
            <a:r>
              <a:rPr lang="zh-CN" altLang="zh-CN" sz="2400" dirty="0"/>
              <a:t>三、工程监理单位应当选派具备相应资格的监理人员进驻项目现场，项目总监应当组织项目监理人员采取旁站、巡视和平行检验等形式实施工程监理，按照规定对施工单位报审的建筑材料、建筑构配件和设备进行检查，不得将不合格的建筑材料、建筑构配件和设备按合格签字</a:t>
            </a:r>
            <a:r>
              <a:rPr lang="zh-CN" altLang="zh-CN" sz="2400" dirty="0" smtClean="0"/>
              <a:t>。</a:t>
            </a:r>
            <a:endParaRPr lang="zh-CN" altLang="zh-CN" sz="2400" dirty="0"/>
          </a:p>
        </p:txBody>
      </p:sp>
    </p:spTree>
    <p:extLst>
      <p:ext uri="{BB962C8B-B14F-4D97-AF65-F5344CB8AC3E}">
        <p14:creationId xmlns="" xmlns:p14="http://schemas.microsoft.com/office/powerpoint/2010/main" val="2129380595"/>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2800" b="1" dirty="0"/>
              <a:t>住房城乡建设部关于印发《建设单位项目负责人质量安全责任八项规定（试行）》等四个规定的通知（建市〔</a:t>
            </a:r>
            <a:r>
              <a:rPr lang="en-US" altLang="zh-CN" sz="2800" b="1" dirty="0"/>
              <a:t>2015</a:t>
            </a:r>
            <a:r>
              <a:rPr lang="zh-CN" altLang="zh-CN" sz="2800" b="1" dirty="0"/>
              <a:t>〕</a:t>
            </a:r>
            <a:r>
              <a:rPr lang="en-US" altLang="zh-CN" sz="2800" b="1" dirty="0"/>
              <a:t>35</a:t>
            </a:r>
            <a:r>
              <a:rPr lang="zh-CN" altLang="zh-CN" sz="2800" b="1" dirty="0"/>
              <a:t>号）</a:t>
            </a:r>
            <a:endParaRPr lang="zh-CN" altLang="en-US" sz="2800" dirty="0"/>
          </a:p>
        </p:txBody>
      </p:sp>
      <p:sp>
        <p:nvSpPr>
          <p:cNvPr id="3" name="内容占位符 2"/>
          <p:cNvSpPr>
            <a:spLocks noGrp="1"/>
          </p:cNvSpPr>
          <p:nvPr>
            <p:ph idx="1"/>
          </p:nvPr>
        </p:nvSpPr>
        <p:spPr>
          <a:xfrm>
            <a:off x="611560" y="2017713"/>
            <a:ext cx="8343528" cy="4114800"/>
          </a:xfrm>
        </p:spPr>
        <p:txBody>
          <a:bodyPr/>
          <a:lstStyle/>
          <a:p>
            <a:pPr marL="0" indent="0">
              <a:lnSpc>
                <a:spcPct val="150000"/>
              </a:lnSpc>
              <a:buNone/>
            </a:pPr>
            <a:r>
              <a:rPr lang="zh-CN" altLang="zh-CN" sz="2400" b="1" dirty="0"/>
              <a:t>建筑工程项目总监理工程师质量安全责任六项</a:t>
            </a:r>
            <a:r>
              <a:rPr lang="zh-CN" altLang="zh-CN" sz="2400" b="1" dirty="0" smtClean="0"/>
              <a:t>规定</a:t>
            </a:r>
            <a:r>
              <a:rPr lang="en-US" altLang="zh-CN" sz="2400" b="1" dirty="0" smtClean="0"/>
              <a:t>  </a:t>
            </a:r>
            <a:r>
              <a:rPr lang="zh-CN" altLang="en-US" sz="2400" b="1" dirty="0" smtClean="0"/>
              <a:t>罚则</a:t>
            </a:r>
            <a:endParaRPr lang="zh-CN" altLang="zh-CN" sz="2400" dirty="0"/>
          </a:p>
          <a:p>
            <a:r>
              <a:rPr lang="zh-CN" altLang="zh-CN" sz="2400" dirty="0"/>
              <a:t>三、违反第三项规定的行政处罚</a:t>
            </a:r>
          </a:p>
          <a:p>
            <a:r>
              <a:rPr lang="zh-CN" altLang="zh-CN" sz="2400" dirty="0"/>
              <a:t>项目总监未按规定组织项目监理机构人员采取旁站、巡视和平行检验等形式实施监理造</a:t>
            </a:r>
            <a:r>
              <a:rPr lang="zh-CN" altLang="zh-CN" sz="2400" b="1" dirty="0"/>
              <a:t>成质量事故</a:t>
            </a:r>
            <a:r>
              <a:rPr lang="zh-CN" altLang="zh-CN" sz="2400" dirty="0"/>
              <a:t>的，按照《建设工程质量管理条例》第七十二条规定对项目总监实施行政处罚。项目总监将不合格的建筑材料、建筑构配件和设备按合格签字的，按照《建设工程质量管理条例》第六十七条规定对监理单位实施行政处罚；按照《建设工程质量管理条例》第七十三条规定对项目总监实施行政处罚。</a:t>
            </a:r>
          </a:p>
        </p:txBody>
      </p:sp>
    </p:spTree>
    <p:extLst>
      <p:ext uri="{BB962C8B-B14F-4D97-AF65-F5344CB8AC3E}">
        <p14:creationId xmlns="" xmlns:p14="http://schemas.microsoft.com/office/powerpoint/2010/main" val="707382445"/>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t>《江苏省房屋建筑和市政基础设施工程质量监督管理办法》（</a:t>
            </a:r>
            <a:r>
              <a:rPr lang="zh-CN" altLang="zh-CN" sz="3200" b="1" dirty="0"/>
              <a:t>省政府第</a:t>
            </a:r>
            <a:r>
              <a:rPr lang="en-US" altLang="zh-CN" sz="3200" b="1" dirty="0"/>
              <a:t> 89 </a:t>
            </a:r>
            <a:r>
              <a:rPr lang="zh-CN" altLang="zh-CN" sz="3200" b="1" dirty="0"/>
              <a:t>号令）</a:t>
            </a:r>
            <a:endParaRPr lang="zh-CN" altLang="en-US" sz="3200" dirty="0"/>
          </a:p>
        </p:txBody>
      </p:sp>
      <p:sp>
        <p:nvSpPr>
          <p:cNvPr id="3" name="内容占位符 2"/>
          <p:cNvSpPr>
            <a:spLocks noGrp="1"/>
          </p:cNvSpPr>
          <p:nvPr>
            <p:ph idx="1"/>
          </p:nvPr>
        </p:nvSpPr>
        <p:spPr>
          <a:xfrm>
            <a:off x="755576" y="2017713"/>
            <a:ext cx="8199512" cy="4114800"/>
          </a:xfrm>
        </p:spPr>
        <p:txBody>
          <a:bodyPr/>
          <a:lstStyle/>
          <a:p>
            <a:r>
              <a:rPr lang="zh-CN" altLang="zh-CN" sz="2400" dirty="0"/>
              <a:t>第十九条 施工单位应当履行下列工程质量义务：</a:t>
            </a:r>
          </a:p>
          <a:p>
            <a:r>
              <a:rPr lang="zh-CN" altLang="zh-CN" sz="2400" dirty="0"/>
              <a:t>（一）按照规定配备相应的工程项目管理人员、检测仪器并规范标准，项目经理不得擅自变更和离岗，现场质量检查员应当由施工单位直接派驻，并对施工单位负责；</a:t>
            </a:r>
          </a:p>
          <a:p>
            <a:r>
              <a:rPr lang="zh-CN" altLang="zh-CN" sz="2400" dirty="0"/>
              <a:t>（三）对进场的建筑材料、构配件、设备以及预拌混凝土、砂浆进行检验，并如实填写书面记录，由专人签字；未经检验或者检验不合格的，不得使用；</a:t>
            </a:r>
          </a:p>
          <a:p>
            <a:r>
              <a:rPr lang="zh-CN" altLang="zh-CN" sz="2400" dirty="0"/>
              <a:t>（五）及时、同步收集整理施工质量控制资料，并符合有关规定要求，不得弄虚作假。</a:t>
            </a:r>
          </a:p>
          <a:p>
            <a:endParaRPr lang="zh-CN" altLang="en-US" sz="2400" dirty="0"/>
          </a:p>
        </p:txBody>
      </p:sp>
    </p:spTree>
    <p:extLst>
      <p:ext uri="{BB962C8B-B14F-4D97-AF65-F5344CB8AC3E}">
        <p14:creationId xmlns="" xmlns:p14="http://schemas.microsoft.com/office/powerpoint/2010/main" val="1655595680"/>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t>《江苏省房屋建筑和市政基础设施工程质量监督管理办法》（</a:t>
            </a:r>
            <a:r>
              <a:rPr lang="zh-CN" altLang="zh-CN" sz="3200" b="1" dirty="0"/>
              <a:t>省政府第</a:t>
            </a:r>
            <a:r>
              <a:rPr lang="en-US" altLang="zh-CN" sz="3200" b="1" dirty="0"/>
              <a:t> 89 </a:t>
            </a:r>
            <a:r>
              <a:rPr lang="zh-CN" altLang="zh-CN" sz="3200" b="1" dirty="0"/>
              <a:t>号令）</a:t>
            </a:r>
            <a:endParaRPr lang="zh-CN" altLang="en-US" sz="3200" dirty="0"/>
          </a:p>
        </p:txBody>
      </p:sp>
      <p:sp>
        <p:nvSpPr>
          <p:cNvPr id="3" name="内容占位符 2"/>
          <p:cNvSpPr>
            <a:spLocks noGrp="1"/>
          </p:cNvSpPr>
          <p:nvPr>
            <p:ph idx="1"/>
          </p:nvPr>
        </p:nvSpPr>
        <p:spPr>
          <a:xfrm>
            <a:off x="827584" y="2017713"/>
            <a:ext cx="8127504" cy="4114800"/>
          </a:xfrm>
        </p:spPr>
        <p:txBody>
          <a:bodyPr/>
          <a:lstStyle/>
          <a:p>
            <a:r>
              <a:rPr lang="zh-CN" altLang="zh-CN" sz="2400" dirty="0"/>
              <a:t>第二十条 监理单位应当履行下列工程质量义务：</a:t>
            </a:r>
          </a:p>
          <a:p>
            <a:r>
              <a:rPr lang="zh-CN" altLang="zh-CN" sz="2400" dirty="0"/>
              <a:t>（一）按照合同和有关规定配备监理人员、相应的检测仪器并规范标准，总监不得擅自变更，总监和其他监理人员施工时应当在岗，并</a:t>
            </a:r>
            <a:r>
              <a:rPr lang="zh-CN" altLang="zh-CN" sz="2400" b="1" dirty="0"/>
              <a:t>履行监理职责</a:t>
            </a:r>
            <a:r>
              <a:rPr lang="zh-CN" altLang="zh-CN" sz="2400" dirty="0"/>
              <a:t>；</a:t>
            </a:r>
          </a:p>
          <a:p>
            <a:r>
              <a:rPr lang="zh-CN" altLang="zh-CN" sz="2400" dirty="0"/>
              <a:t>（三）对施工单位的</a:t>
            </a:r>
            <a:r>
              <a:rPr lang="zh-CN" altLang="zh-CN" sz="2400" b="1" dirty="0"/>
              <a:t>违法违规</a:t>
            </a:r>
            <a:r>
              <a:rPr lang="zh-CN" altLang="zh-CN" sz="2400" dirty="0"/>
              <a:t>行为，应当予以</a:t>
            </a:r>
            <a:r>
              <a:rPr lang="zh-CN" altLang="zh-CN" sz="2400" b="1" dirty="0"/>
              <a:t>书面制止</a:t>
            </a:r>
            <a:r>
              <a:rPr lang="zh-CN" altLang="zh-CN" sz="2400" dirty="0"/>
              <a:t>并整改验收闭合；制止无效的，应当及时报告建设单位处理；</a:t>
            </a:r>
          </a:p>
          <a:p>
            <a:r>
              <a:rPr lang="zh-CN" altLang="zh-CN" sz="2400" dirty="0"/>
              <a:t>（五）按照规定对涉及结构安全的试块、试件以及有关材料进行见证取样和送检；</a:t>
            </a:r>
          </a:p>
          <a:p>
            <a:r>
              <a:rPr lang="zh-CN" altLang="zh-CN" sz="2400" dirty="0"/>
              <a:t>（六）按照规定签署工程质量验收意见，不得降低验收标准、出具虚假验收意见。</a:t>
            </a:r>
            <a:endParaRPr lang="zh-CN" altLang="en-US" sz="2400" dirty="0"/>
          </a:p>
        </p:txBody>
      </p:sp>
    </p:spTree>
    <p:extLst>
      <p:ext uri="{BB962C8B-B14F-4D97-AF65-F5344CB8AC3E}">
        <p14:creationId xmlns="" xmlns:p14="http://schemas.microsoft.com/office/powerpoint/2010/main" val="1850161180"/>
      </p:ext>
    </p:extLst>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t>《江苏省房屋建筑和市政基础设施工程质量监督管理办法》（</a:t>
            </a:r>
            <a:r>
              <a:rPr lang="zh-CN" altLang="zh-CN" sz="3200" b="1" dirty="0"/>
              <a:t>省政府第</a:t>
            </a:r>
            <a:r>
              <a:rPr lang="en-US" altLang="zh-CN" sz="3200" b="1" dirty="0"/>
              <a:t> 89 </a:t>
            </a:r>
            <a:r>
              <a:rPr lang="zh-CN" altLang="zh-CN" sz="3200" b="1" dirty="0"/>
              <a:t>号令）</a:t>
            </a:r>
            <a:endParaRPr lang="zh-CN" altLang="en-US" sz="3200" dirty="0"/>
          </a:p>
        </p:txBody>
      </p:sp>
      <p:sp>
        <p:nvSpPr>
          <p:cNvPr id="3" name="内容占位符 2"/>
          <p:cNvSpPr>
            <a:spLocks noGrp="1"/>
          </p:cNvSpPr>
          <p:nvPr>
            <p:ph idx="1"/>
          </p:nvPr>
        </p:nvSpPr>
        <p:spPr>
          <a:xfrm>
            <a:off x="683568" y="2017713"/>
            <a:ext cx="8271520" cy="4114800"/>
          </a:xfrm>
        </p:spPr>
        <p:txBody>
          <a:bodyPr/>
          <a:lstStyle/>
          <a:p>
            <a:pPr>
              <a:lnSpc>
                <a:spcPts val="3600"/>
              </a:lnSpc>
            </a:pPr>
            <a:r>
              <a:rPr lang="zh-CN" altLang="zh-CN" sz="2400" dirty="0"/>
              <a:t>第二十一条 质量检测单位应当履行下列工程质量义务：</a:t>
            </a:r>
          </a:p>
          <a:p>
            <a:pPr>
              <a:lnSpc>
                <a:spcPts val="3600"/>
              </a:lnSpc>
            </a:pPr>
            <a:r>
              <a:rPr lang="zh-CN" altLang="zh-CN" sz="2400" dirty="0"/>
              <a:t>（一）在资质范围内从事检测活动，不得转包检测业务；</a:t>
            </a:r>
          </a:p>
          <a:p>
            <a:pPr>
              <a:lnSpc>
                <a:spcPts val="3600"/>
              </a:lnSpc>
            </a:pPr>
            <a:r>
              <a:rPr lang="zh-CN" altLang="zh-CN" sz="2400" dirty="0"/>
              <a:t>（二）按照有关工程建设标准和规范进行检测，检测数据应当按照规定实时上传；</a:t>
            </a:r>
          </a:p>
          <a:p>
            <a:pPr>
              <a:lnSpc>
                <a:spcPts val="3600"/>
              </a:lnSpc>
            </a:pPr>
            <a:r>
              <a:rPr lang="zh-CN" altLang="zh-CN" sz="2400" dirty="0"/>
              <a:t>（三）按照规定出具检测报告，检测数据必须准确真实，不得弄虚作假；</a:t>
            </a:r>
          </a:p>
          <a:p>
            <a:pPr>
              <a:lnSpc>
                <a:spcPts val="3600"/>
              </a:lnSpc>
            </a:pPr>
            <a:r>
              <a:rPr lang="zh-CN" altLang="zh-CN" sz="2400" dirty="0"/>
              <a:t>（四）不合格检测报告，应当在</a:t>
            </a:r>
            <a:r>
              <a:rPr lang="en-US" altLang="zh-CN" sz="2400" dirty="0"/>
              <a:t>24</a:t>
            </a:r>
            <a:r>
              <a:rPr lang="zh-CN" altLang="zh-CN" sz="2400" dirty="0"/>
              <a:t>小时内报送当地工程质量监督机构。</a:t>
            </a:r>
          </a:p>
          <a:p>
            <a:endParaRPr lang="zh-CN" altLang="en-US" sz="2400" dirty="0"/>
          </a:p>
        </p:txBody>
      </p:sp>
    </p:spTree>
    <p:extLst>
      <p:ext uri="{BB962C8B-B14F-4D97-AF65-F5344CB8AC3E}">
        <p14:creationId xmlns="" xmlns:p14="http://schemas.microsoft.com/office/powerpoint/2010/main" val="1850161180"/>
      </p:ext>
    </p:extLst>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t>《江苏省房屋建筑和市政基础设施工程质量监督管理办法》（</a:t>
            </a:r>
            <a:r>
              <a:rPr lang="zh-CN" altLang="zh-CN" sz="3200" b="1" dirty="0"/>
              <a:t>省政府第</a:t>
            </a:r>
            <a:r>
              <a:rPr lang="en-US" altLang="zh-CN" sz="3200" b="1" dirty="0"/>
              <a:t> 89 </a:t>
            </a:r>
            <a:r>
              <a:rPr lang="zh-CN" altLang="zh-CN" sz="3200" b="1" dirty="0"/>
              <a:t>号令）</a:t>
            </a:r>
            <a:endParaRPr lang="zh-CN" altLang="en-US" sz="3200" dirty="0"/>
          </a:p>
        </p:txBody>
      </p:sp>
      <p:sp>
        <p:nvSpPr>
          <p:cNvPr id="3" name="内容占位符 2"/>
          <p:cNvSpPr>
            <a:spLocks noGrp="1"/>
          </p:cNvSpPr>
          <p:nvPr>
            <p:ph idx="1"/>
          </p:nvPr>
        </p:nvSpPr>
        <p:spPr>
          <a:xfrm>
            <a:off x="755576" y="2017713"/>
            <a:ext cx="8064896" cy="4114800"/>
          </a:xfrm>
        </p:spPr>
        <p:txBody>
          <a:bodyPr/>
          <a:lstStyle/>
          <a:p>
            <a:pPr>
              <a:lnSpc>
                <a:spcPct val="150000"/>
              </a:lnSpc>
            </a:pPr>
            <a:r>
              <a:rPr lang="zh-CN" altLang="zh-CN" sz="2400" dirty="0"/>
              <a:t>第二十二条 建筑材料、设备、构配件以及预拌混凝土、砂浆供应单位应当履行下列工程质量义务：</a:t>
            </a:r>
          </a:p>
          <a:p>
            <a:pPr>
              <a:lnSpc>
                <a:spcPct val="150000"/>
              </a:lnSpc>
            </a:pPr>
            <a:r>
              <a:rPr lang="zh-CN" altLang="zh-CN" sz="2400" dirty="0"/>
              <a:t>（四）</a:t>
            </a:r>
            <a:r>
              <a:rPr lang="zh-CN" altLang="zh-CN" sz="2400" b="1" dirty="0"/>
              <a:t>及时提供真实</a:t>
            </a:r>
            <a:r>
              <a:rPr lang="zh-CN" altLang="zh-CN" sz="2400" dirty="0"/>
              <a:t>的建筑材料、设备、构配件以及预拌混凝土、砂浆的</a:t>
            </a:r>
            <a:r>
              <a:rPr lang="zh-CN" altLang="zh-CN" sz="2400" b="1" dirty="0"/>
              <a:t>质量合格证明文件和检测报告</a:t>
            </a:r>
            <a:r>
              <a:rPr lang="zh-CN" altLang="zh-CN" sz="2400" dirty="0"/>
              <a:t>；</a:t>
            </a:r>
          </a:p>
          <a:p>
            <a:pPr>
              <a:lnSpc>
                <a:spcPct val="150000"/>
              </a:lnSpc>
            </a:pPr>
            <a:r>
              <a:rPr lang="zh-CN" altLang="zh-CN" sz="2400" dirty="0"/>
              <a:t>（五）建筑构配件以及预拌混凝土、砂浆生产单位的试验室应当符合质量管理的相关要求。</a:t>
            </a:r>
          </a:p>
          <a:p>
            <a:pPr>
              <a:lnSpc>
                <a:spcPct val="150000"/>
              </a:lnSpc>
            </a:pPr>
            <a:endParaRPr lang="zh-CN" altLang="en-US" sz="2400" dirty="0"/>
          </a:p>
        </p:txBody>
      </p:sp>
    </p:spTree>
    <p:extLst>
      <p:ext uri="{BB962C8B-B14F-4D97-AF65-F5344CB8AC3E}">
        <p14:creationId xmlns="" xmlns:p14="http://schemas.microsoft.com/office/powerpoint/2010/main" val="2288015237"/>
      </p:ext>
    </p:extLst>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t>《江苏省房屋建筑和市政基础设施工程质量监督管理办法》（</a:t>
            </a:r>
            <a:r>
              <a:rPr lang="zh-CN" altLang="zh-CN" sz="3200" b="1" dirty="0"/>
              <a:t>省政府第</a:t>
            </a:r>
            <a:r>
              <a:rPr lang="en-US" altLang="zh-CN" sz="3200" b="1" dirty="0"/>
              <a:t> 89 </a:t>
            </a:r>
            <a:r>
              <a:rPr lang="zh-CN" altLang="zh-CN" sz="3200" b="1" dirty="0"/>
              <a:t>号令）</a:t>
            </a:r>
            <a:endParaRPr lang="zh-CN" altLang="en-US" sz="3200" dirty="0"/>
          </a:p>
        </p:txBody>
      </p:sp>
      <p:sp>
        <p:nvSpPr>
          <p:cNvPr id="3" name="内容占位符 2"/>
          <p:cNvSpPr>
            <a:spLocks noGrp="1"/>
          </p:cNvSpPr>
          <p:nvPr>
            <p:ph idx="1"/>
          </p:nvPr>
        </p:nvSpPr>
        <p:spPr>
          <a:xfrm>
            <a:off x="755576" y="2017713"/>
            <a:ext cx="8199512" cy="4114800"/>
          </a:xfrm>
        </p:spPr>
        <p:txBody>
          <a:bodyPr/>
          <a:lstStyle/>
          <a:p>
            <a:r>
              <a:rPr lang="zh-CN" altLang="zh-CN" sz="2400" dirty="0"/>
              <a:t>第二十五条 违反本办法第十九条规定，施工单位有下列行为之一的，由住房和城乡建设行政主管部门责令改正，</a:t>
            </a:r>
            <a:r>
              <a:rPr lang="zh-CN" altLang="zh-CN" b="1" dirty="0"/>
              <a:t>并可处</a:t>
            </a:r>
            <a:r>
              <a:rPr lang="en-US" altLang="zh-CN" sz="2400" dirty="0"/>
              <a:t>5000</a:t>
            </a:r>
            <a:r>
              <a:rPr lang="zh-CN" altLang="zh-CN" sz="2400" dirty="0"/>
              <a:t>元以上</a:t>
            </a:r>
            <a:r>
              <a:rPr lang="en-US" altLang="zh-CN" sz="2400" dirty="0"/>
              <a:t>3</a:t>
            </a:r>
            <a:r>
              <a:rPr lang="zh-CN" altLang="zh-CN" sz="2400" dirty="0"/>
              <a:t>万元以下罚款：</a:t>
            </a:r>
          </a:p>
          <a:p>
            <a:r>
              <a:rPr lang="zh-CN" altLang="zh-CN" sz="2400" dirty="0"/>
              <a:t>（一）未按照规定配备相应的工程项目管理人员的；</a:t>
            </a:r>
          </a:p>
          <a:p>
            <a:r>
              <a:rPr lang="zh-CN" altLang="zh-CN" sz="2400" dirty="0"/>
              <a:t>（二）项目经理擅自变更或者离岗的；</a:t>
            </a:r>
          </a:p>
          <a:p>
            <a:r>
              <a:rPr lang="zh-CN" altLang="zh-CN" sz="2400" dirty="0"/>
              <a:t>（三）关键部位、关键工序隐蔽验收合格后，未及时填写验收记录并由专人签字的；</a:t>
            </a:r>
          </a:p>
          <a:p>
            <a:r>
              <a:rPr lang="zh-CN" altLang="zh-CN" sz="2400" dirty="0"/>
              <a:t>（四）未及时、同步按照规定收集整理施工质量控制资料，或者弄虚作假的。</a:t>
            </a:r>
            <a:endParaRPr lang="zh-CN" altLang="en-US" sz="2400" dirty="0"/>
          </a:p>
        </p:txBody>
      </p:sp>
    </p:spTree>
    <p:extLst>
      <p:ext uri="{BB962C8B-B14F-4D97-AF65-F5344CB8AC3E}">
        <p14:creationId xmlns="" xmlns:p14="http://schemas.microsoft.com/office/powerpoint/2010/main" val="2288015237"/>
      </p:ext>
    </p:extLst>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t>《江苏省房屋建筑和市政基础设施工程质量监督管理办法》（</a:t>
            </a:r>
            <a:r>
              <a:rPr lang="zh-CN" altLang="zh-CN" sz="3200" b="1" dirty="0"/>
              <a:t>省政府第</a:t>
            </a:r>
            <a:r>
              <a:rPr lang="en-US" altLang="zh-CN" sz="3200" b="1" dirty="0"/>
              <a:t> 89 </a:t>
            </a:r>
            <a:r>
              <a:rPr lang="zh-CN" altLang="zh-CN" sz="3200" b="1" dirty="0"/>
              <a:t>号令）</a:t>
            </a:r>
            <a:endParaRPr lang="zh-CN" altLang="en-US" sz="3200" dirty="0"/>
          </a:p>
        </p:txBody>
      </p:sp>
      <p:sp>
        <p:nvSpPr>
          <p:cNvPr id="3" name="内容占位符 2"/>
          <p:cNvSpPr>
            <a:spLocks noGrp="1"/>
          </p:cNvSpPr>
          <p:nvPr>
            <p:ph idx="1"/>
          </p:nvPr>
        </p:nvSpPr>
        <p:spPr/>
        <p:txBody>
          <a:bodyPr/>
          <a:lstStyle/>
          <a:p>
            <a:r>
              <a:rPr lang="zh-CN" altLang="zh-CN" sz="2400" dirty="0"/>
              <a:t>第二十六条 违反本办法第二十条规定，监理单位有下列行为之一的，由住房和城乡建设行政主管部门责令改正，</a:t>
            </a:r>
            <a:r>
              <a:rPr lang="zh-CN" altLang="zh-CN" b="1" dirty="0"/>
              <a:t>并可处</a:t>
            </a:r>
            <a:r>
              <a:rPr lang="en-US" altLang="zh-CN" sz="2400" dirty="0"/>
              <a:t>1</a:t>
            </a:r>
            <a:r>
              <a:rPr lang="zh-CN" altLang="zh-CN" sz="2400" dirty="0"/>
              <a:t>万元以上</a:t>
            </a:r>
            <a:r>
              <a:rPr lang="en-US" altLang="zh-CN" sz="2400" dirty="0"/>
              <a:t>3</a:t>
            </a:r>
            <a:r>
              <a:rPr lang="zh-CN" altLang="zh-CN" sz="2400" dirty="0"/>
              <a:t>万元以下罚款：</a:t>
            </a:r>
          </a:p>
          <a:p>
            <a:r>
              <a:rPr lang="zh-CN" altLang="zh-CN" sz="2400" dirty="0"/>
              <a:t>（一）未对施工单位的违法违规行为予以书面制止，或者整改验收未闭合以及制止无效时未及时报告建设单位处理的；</a:t>
            </a:r>
          </a:p>
          <a:p>
            <a:r>
              <a:rPr lang="zh-CN" altLang="zh-CN" sz="2400" dirty="0"/>
              <a:t>（二）未按照规定对涉及结构安全的试块、试件以及有关材料进行见证取样和送检的；</a:t>
            </a:r>
          </a:p>
          <a:p>
            <a:r>
              <a:rPr lang="zh-CN" altLang="zh-CN" sz="2400" dirty="0"/>
              <a:t>（三）未按照规定签署工程质量验收意见，或者出具虚假验收意见的。</a:t>
            </a:r>
            <a:endParaRPr lang="zh-CN" altLang="en-US" sz="2400" dirty="0"/>
          </a:p>
        </p:txBody>
      </p:sp>
    </p:spTree>
    <p:extLst>
      <p:ext uri="{BB962C8B-B14F-4D97-AF65-F5344CB8AC3E}">
        <p14:creationId xmlns="" xmlns:p14="http://schemas.microsoft.com/office/powerpoint/2010/main" val="2288015237"/>
      </p:ext>
    </p:extLst>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t>《江苏省房屋建筑和市政基础设施工程质量监督管理办法》（</a:t>
            </a:r>
            <a:r>
              <a:rPr lang="zh-CN" altLang="zh-CN" sz="3200" b="1" dirty="0"/>
              <a:t>省政府第</a:t>
            </a:r>
            <a:r>
              <a:rPr lang="en-US" altLang="zh-CN" sz="3200" b="1" dirty="0"/>
              <a:t> 89 </a:t>
            </a:r>
            <a:r>
              <a:rPr lang="zh-CN" altLang="zh-CN" sz="3200" b="1" dirty="0"/>
              <a:t>号令）</a:t>
            </a:r>
            <a:endParaRPr lang="zh-CN" altLang="en-US" sz="3200" dirty="0"/>
          </a:p>
        </p:txBody>
      </p:sp>
      <p:sp>
        <p:nvSpPr>
          <p:cNvPr id="3" name="内容占位符 2"/>
          <p:cNvSpPr>
            <a:spLocks noGrp="1"/>
          </p:cNvSpPr>
          <p:nvPr>
            <p:ph idx="1"/>
          </p:nvPr>
        </p:nvSpPr>
        <p:spPr>
          <a:xfrm>
            <a:off x="611560" y="1844824"/>
            <a:ext cx="8343528" cy="4287689"/>
          </a:xfrm>
        </p:spPr>
        <p:txBody>
          <a:bodyPr/>
          <a:lstStyle/>
          <a:p>
            <a:pPr>
              <a:lnSpc>
                <a:spcPts val="3200"/>
              </a:lnSpc>
            </a:pPr>
            <a:r>
              <a:rPr lang="zh-CN" altLang="zh-CN" sz="2000" dirty="0"/>
              <a:t>第二十七条 违反本办法第二十一条规定，质量检测单位有下列行为之一的，由住房和城乡建设行政主管部门责令改正，并可处</a:t>
            </a:r>
            <a:r>
              <a:rPr lang="en-US" altLang="zh-CN" sz="2000" dirty="0"/>
              <a:t>1</a:t>
            </a:r>
            <a:r>
              <a:rPr lang="zh-CN" altLang="zh-CN" sz="2000" dirty="0"/>
              <a:t>万元以上</a:t>
            </a:r>
            <a:r>
              <a:rPr lang="en-US" altLang="zh-CN" sz="2000" dirty="0"/>
              <a:t>3</a:t>
            </a:r>
            <a:r>
              <a:rPr lang="zh-CN" altLang="zh-CN" sz="2000" dirty="0"/>
              <a:t>万元以下罚款：</a:t>
            </a:r>
          </a:p>
          <a:p>
            <a:pPr>
              <a:lnSpc>
                <a:spcPts val="3200"/>
              </a:lnSpc>
            </a:pPr>
            <a:r>
              <a:rPr lang="zh-CN" altLang="zh-CN" sz="2000" dirty="0"/>
              <a:t>（一）</a:t>
            </a:r>
            <a:r>
              <a:rPr lang="zh-CN" altLang="zh-CN" sz="2000" b="1" dirty="0"/>
              <a:t>未在资质范围内从事检测活动，或者转包检测业务的</a:t>
            </a:r>
            <a:r>
              <a:rPr lang="zh-CN" altLang="zh-CN" sz="2000" dirty="0"/>
              <a:t>；</a:t>
            </a:r>
          </a:p>
          <a:p>
            <a:pPr>
              <a:lnSpc>
                <a:spcPts val="3200"/>
              </a:lnSpc>
            </a:pPr>
            <a:r>
              <a:rPr lang="zh-CN" altLang="zh-CN" sz="2000" dirty="0"/>
              <a:t>（二） 未按照有关工程建设标准和规范进行检测，或者检测数据未按照规定实时上传的；</a:t>
            </a:r>
          </a:p>
          <a:p>
            <a:pPr>
              <a:lnSpc>
                <a:spcPts val="3200"/>
              </a:lnSpc>
            </a:pPr>
            <a:r>
              <a:rPr lang="zh-CN" altLang="zh-CN" sz="2000" dirty="0"/>
              <a:t>（三）不合格检测报告未在</a:t>
            </a:r>
            <a:r>
              <a:rPr lang="en-US" altLang="zh-CN" sz="2000" dirty="0"/>
              <a:t>24</a:t>
            </a:r>
            <a:r>
              <a:rPr lang="zh-CN" altLang="zh-CN" sz="2000" dirty="0"/>
              <a:t>小时内报送当地工程质量监督机构的。</a:t>
            </a:r>
          </a:p>
          <a:p>
            <a:pPr>
              <a:lnSpc>
                <a:spcPts val="3200"/>
              </a:lnSpc>
            </a:pPr>
            <a:r>
              <a:rPr lang="zh-CN" altLang="zh-CN" sz="2000" dirty="0"/>
              <a:t>违反本办法第二十一条第（三）项规定，质量检测单位未按照规定出具检测报告，或者检测数据弄虚作假的，由住房和城乡建设行政主管部门给予警告，并处</a:t>
            </a:r>
            <a:r>
              <a:rPr lang="en-US" altLang="zh-CN" sz="2000" dirty="0"/>
              <a:t>3</a:t>
            </a:r>
            <a:r>
              <a:rPr lang="zh-CN" altLang="zh-CN" sz="2000" dirty="0"/>
              <a:t>万元罚款。</a:t>
            </a:r>
          </a:p>
          <a:p>
            <a:endParaRPr lang="zh-CN" altLang="en-US" sz="2000" dirty="0"/>
          </a:p>
        </p:txBody>
      </p:sp>
    </p:spTree>
    <p:extLst>
      <p:ext uri="{BB962C8B-B14F-4D97-AF65-F5344CB8AC3E}">
        <p14:creationId xmlns="" xmlns:p14="http://schemas.microsoft.com/office/powerpoint/2010/main" val="167370694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1.1</a:t>
            </a:r>
            <a:r>
              <a:rPr lang="zh-CN" altLang="zh-CN" dirty="0" smtClean="0"/>
              <a:t>见证取样检测制度不完善</a:t>
            </a:r>
            <a:endParaRPr lang="zh-CN" altLang="en-US" dirty="0"/>
          </a:p>
        </p:txBody>
      </p:sp>
      <p:sp>
        <p:nvSpPr>
          <p:cNvPr id="3" name="内容占位符 2"/>
          <p:cNvSpPr>
            <a:spLocks noGrp="1"/>
          </p:cNvSpPr>
          <p:nvPr>
            <p:ph idx="1"/>
          </p:nvPr>
        </p:nvSpPr>
        <p:spPr>
          <a:xfrm>
            <a:off x="683568" y="2017713"/>
            <a:ext cx="8271520" cy="4114800"/>
          </a:xfrm>
        </p:spPr>
        <p:txBody>
          <a:bodyPr/>
          <a:lstStyle/>
          <a:p>
            <a:pPr>
              <a:buNone/>
            </a:pPr>
            <a:r>
              <a:rPr lang="zh-CN" altLang="zh-CN" b="1" dirty="0" smtClean="0"/>
              <a:t>施工单位</a:t>
            </a:r>
            <a:endParaRPr lang="en-US" altLang="zh-CN" b="1" dirty="0" smtClean="0"/>
          </a:p>
          <a:p>
            <a:r>
              <a:rPr lang="zh-CN" altLang="zh-CN" sz="2800" dirty="0" smtClean="0"/>
              <a:t>（</a:t>
            </a:r>
            <a:r>
              <a:rPr lang="en-US" altLang="zh-CN" sz="2800" dirty="0" smtClean="0"/>
              <a:t>7</a:t>
            </a:r>
            <a:r>
              <a:rPr lang="zh-CN" altLang="zh-CN" sz="2800" dirty="0" smtClean="0"/>
              <a:t>）现场实体检测的工作配合；</a:t>
            </a:r>
          </a:p>
          <a:p>
            <a:r>
              <a:rPr lang="zh-CN" altLang="zh-CN" sz="2800" dirty="0" smtClean="0"/>
              <a:t>（</a:t>
            </a:r>
            <a:r>
              <a:rPr lang="en-US" altLang="zh-CN" sz="2800" dirty="0" smtClean="0"/>
              <a:t>8</a:t>
            </a:r>
            <a:r>
              <a:rPr lang="zh-CN" altLang="zh-CN" sz="2800" dirty="0" smtClean="0"/>
              <a:t>）检测报告信息的收集、核查、处置及归档；</a:t>
            </a:r>
          </a:p>
          <a:p>
            <a:r>
              <a:rPr lang="zh-CN" altLang="zh-CN" sz="2800" dirty="0" smtClean="0"/>
              <a:t>（</a:t>
            </a:r>
            <a:r>
              <a:rPr lang="en-US" altLang="zh-CN" sz="2800" dirty="0" smtClean="0"/>
              <a:t>9</a:t>
            </a:r>
            <a:r>
              <a:rPr lang="zh-CN" altLang="zh-CN" sz="2800" dirty="0" smtClean="0"/>
              <a:t>）见证取样工作台帐；</a:t>
            </a:r>
          </a:p>
          <a:p>
            <a:r>
              <a:rPr lang="zh-CN" altLang="zh-CN" sz="2800" dirty="0" smtClean="0"/>
              <a:t>（</a:t>
            </a:r>
            <a:r>
              <a:rPr lang="en-US" altLang="zh-CN" sz="2800" dirty="0" smtClean="0"/>
              <a:t>10</a:t>
            </a:r>
            <a:r>
              <a:rPr lang="zh-CN" altLang="zh-CN" sz="2800" dirty="0" smtClean="0"/>
              <a:t>）取样检测工作的管理部门、取样检测工作的考核、奖罚；</a:t>
            </a:r>
          </a:p>
          <a:p>
            <a:r>
              <a:rPr lang="zh-CN" altLang="zh-CN" sz="2800" dirty="0" smtClean="0"/>
              <a:t>（</a:t>
            </a:r>
            <a:r>
              <a:rPr lang="en-US" altLang="zh-CN" sz="2800" dirty="0" smtClean="0"/>
              <a:t>11</a:t>
            </a:r>
            <a:r>
              <a:rPr lang="zh-CN" altLang="zh-CN" sz="2800" dirty="0" smtClean="0"/>
              <a:t>）检测方案、取样方案等上述内容不能完整表述时的细化文件制定要求；</a:t>
            </a:r>
          </a:p>
          <a:p>
            <a:r>
              <a:rPr lang="en-US" altLang="zh-CN" sz="2800" dirty="0" smtClean="0"/>
              <a:t>……</a:t>
            </a:r>
            <a:r>
              <a:rPr lang="zh-CN" altLang="zh-CN" sz="2800" dirty="0" smtClean="0"/>
              <a:t>等等</a:t>
            </a:r>
          </a:p>
          <a:p>
            <a:endParaRPr lang="zh-CN" altLang="en-US" dirty="0"/>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t>《江苏省房屋建筑和市政基础设施工程质量监督管理办法》（</a:t>
            </a:r>
            <a:r>
              <a:rPr lang="zh-CN" altLang="zh-CN" sz="3200" b="1" dirty="0"/>
              <a:t>省政府第</a:t>
            </a:r>
            <a:r>
              <a:rPr lang="en-US" altLang="zh-CN" sz="3200" b="1" dirty="0"/>
              <a:t> 89 </a:t>
            </a:r>
            <a:r>
              <a:rPr lang="zh-CN" altLang="zh-CN" sz="3200" b="1" dirty="0"/>
              <a:t>号令）</a:t>
            </a:r>
            <a:endParaRPr lang="zh-CN" altLang="en-US" sz="3200" dirty="0"/>
          </a:p>
        </p:txBody>
      </p:sp>
      <p:sp>
        <p:nvSpPr>
          <p:cNvPr id="3" name="内容占位符 2"/>
          <p:cNvSpPr>
            <a:spLocks noGrp="1"/>
          </p:cNvSpPr>
          <p:nvPr>
            <p:ph idx="1"/>
          </p:nvPr>
        </p:nvSpPr>
        <p:spPr>
          <a:xfrm>
            <a:off x="827584" y="2017713"/>
            <a:ext cx="8127504" cy="4114800"/>
          </a:xfrm>
        </p:spPr>
        <p:txBody>
          <a:bodyPr/>
          <a:lstStyle/>
          <a:p>
            <a:pPr>
              <a:lnSpc>
                <a:spcPts val="3600"/>
              </a:lnSpc>
            </a:pPr>
            <a:r>
              <a:rPr lang="zh-CN" altLang="zh-CN" sz="2000" dirty="0"/>
              <a:t>第二十八条 违反本办法第二十二条规定，建筑材料、设备、构配件以及预拌混凝土、砂浆供应单位有下列行为之一的，由住房和城乡建设行政主管部门责令改正，并可处</a:t>
            </a:r>
            <a:r>
              <a:rPr lang="en-US" altLang="zh-CN" sz="2000" dirty="0"/>
              <a:t>1</a:t>
            </a:r>
            <a:r>
              <a:rPr lang="zh-CN" altLang="zh-CN" sz="2000" dirty="0"/>
              <a:t>万元以上</a:t>
            </a:r>
            <a:r>
              <a:rPr lang="en-US" altLang="zh-CN" sz="2000" dirty="0"/>
              <a:t>3</a:t>
            </a:r>
            <a:r>
              <a:rPr lang="zh-CN" altLang="zh-CN" sz="2000" dirty="0"/>
              <a:t>万元以下罚款：</a:t>
            </a:r>
          </a:p>
          <a:p>
            <a:pPr>
              <a:lnSpc>
                <a:spcPts val="3600"/>
              </a:lnSpc>
            </a:pPr>
            <a:r>
              <a:rPr lang="zh-CN" altLang="zh-CN" sz="2000" dirty="0"/>
              <a:t>（二）对影响建筑主体结构质量安全和使用功能的主要建筑材料，未按照规定到所在地住房和城乡建设行政主管部门办理登记手续的；</a:t>
            </a:r>
          </a:p>
          <a:p>
            <a:pPr>
              <a:lnSpc>
                <a:spcPts val="3600"/>
              </a:lnSpc>
            </a:pPr>
            <a:r>
              <a:rPr lang="zh-CN" altLang="zh-CN" sz="2000" dirty="0"/>
              <a:t>（三）供应的预拌混凝土、砂浆不符合技术标准要求的；</a:t>
            </a:r>
          </a:p>
          <a:p>
            <a:pPr>
              <a:lnSpc>
                <a:spcPts val="3600"/>
              </a:lnSpc>
            </a:pPr>
            <a:r>
              <a:rPr lang="zh-CN" altLang="zh-CN" sz="2000" dirty="0"/>
              <a:t>（四）未及时提供真实的建筑材料、设备、构配件以及预拌混凝土、砂浆的质量合格证明文件和检测报告的。</a:t>
            </a:r>
            <a:endParaRPr lang="zh-CN" altLang="en-US" sz="2000" dirty="0"/>
          </a:p>
        </p:txBody>
      </p:sp>
    </p:spTree>
    <p:extLst>
      <p:ext uri="{BB962C8B-B14F-4D97-AF65-F5344CB8AC3E}">
        <p14:creationId xmlns="" xmlns:p14="http://schemas.microsoft.com/office/powerpoint/2010/main" val="2288015237"/>
      </p:ext>
    </p:extLst>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中华人民共和国建筑法</a:t>
            </a:r>
            <a:endParaRPr lang="zh-CN" altLang="en-US" dirty="0"/>
          </a:p>
        </p:txBody>
      </p:sp>
      <p:sp>
        <p:nvSpPr>
          <p:cNvPr id="3" name="内容占位符 2"/>
          <p:cNvSpPr>
            <a:spLocks noGrp="1"/>
          </p:cNvSpPr>
          <p:nvPr>
            <p:ph idx="1"/>
          </p:nvPr>
        </p:nvSpPr>
        <p:spPr>
          <a:xfrm>
            <a:off x="395536" y="1700808"/>
            <a:ext cx="8559552" cy="4431705"/>
          </a:xfrm>
        </p:spPr>
        <p:txBody>
          <a:bodyPr/>
          <a:lstStyle/>
          <a:p>
            <a:pPr>
              <a:lnSpc>
                <a:spcPct val="150000"/>
              </a:lnSpc>
            </a:pPr>
            <a:r>
              <a:rPr lang="zh-CN" altLang="zh-CN" sz="2800" dirty="0" smtClean="0"/>
              <a:t>第三十五条 工程监理单位不按照委托监理合同的约定履行监理义务，对应当监督检查的项目不检查或者不按照规定检查，给建设单位造成损失的，应当承担相应的赔偿责任。</a:t>
            </a:r>
          </a:p>
          <a:p>
            <a:pPr>
              <a:lnSpc>
                <a:spcPct val="150000"/>
              </a:lnSpc>
              <a:buNone/>
            </a:pPr>
            <a:r>
              <a:rPr lang="zh-CN" altLang="zh-CN" sz="2800" dirty="0" smtClean="0"/>
              <a:t>　　工程监理单位与承包单位串通，为承包单位谋取非法利益，给建设单位造成损失的，应当与承包单位承担连带赔偿责任</a:t>
            </a:r>
            <a:r>
              <a:rPr lang="zh-CN" altLang="zh-CN" sz="2400" dirty="0" smtClean="0"/>
              <a:t>。</a:t>
            </a:r>
          </a:p>
          <a:p>
            <a:endParaRPr lang="zh-CN" altLang="en-US" dirty="0"/>
          </a:p>
        </p:txBody>
      </p:sp>
    </p:spTree>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中华人民共和国建筑法</a:t>
            </a:r>
            <a:endParaRPr lang="zh-CN" altLang="en-US" dirty="0"/>
          </a:p>
        </p:txBody>
      </p:sp>
      <p:sp>
        <p:nvSpPr>
          <p:cNvPr id="3" name="内容占位符 2"/>
          <p:cNvSpPr>
            <a:spLocks noGrp="1"/>
          </p:cNvSpPr>
          <p:nvPr>
            <p:ph idx="1"/>
          </p:nvPr>
        </p:nvSpPr>
        <p:spPr>
          <a:xfrm>
            <a:off x="683568" y="2017713"/>
            <a:ext cx="8271520" cy="4114800"/>
          </a:xfrm>
        </p:spPr>
        <p:txBody>
          <a:bodyPr/>
          <a:lstStyle/>
          <a:p>
            <a:pPr>
              <a:lnSpc>
                <a:spcPct val="150000"/>
              </a:lnSpc>
            </a:pPr>
            <a:r>
              <a:rPr lang="zh-CN" altLang="zh-CN" sz="2800" dirty="0" smtClean="0"/>
              <a:t>第六十九条 工程监理单位与建设单位或者建筑施工企业串通，弄虚作假、降低工程质量的，责令改正，处以</a:t>
            </a:r>
            <a:r>
              <a:rPr lang="zh-CN" altLang="zh-CN" sz="2800" b="1" dirty="0" smtClean="0"/>
              <a:t>罚款，降低资质等级或者吊销资质证书；有违法所得的，予以没收；造成损失的，承担连带赔偿责任；构成犯罪的，依法追究刑事责任</a:t>
            </a:r>
            <a:r>
              <a:rPr lang="zh-CN" altLang="zh-CN" sz="2800" dirty="0" smtClean="0"/>
              <a:t>。</a:t>
            </a:r>
          </a:p>
          <a:p>
            <a:endParaRPr lang="zh-CN" altLang="en-US" dirty="0"/>
          </a:p>
        </p:txBody>
      </p:sp>
    </p:spTree>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中华人民共和国建筑法</a:t>
            </a:r>
            <a:endParaRPr lang="zh-CN" altLang="en-US" dirty="0"/>
          </a:p>
        </p:txBody>
      </p:sp>
      <p:sp>
        <p:nvSpPr>
          <p:cNvPr id="3" name="内容占位符 2"/>
          <p:cNvSpPr>
            <a:spLocks noGrp="1"/>
          </p:cNvSpPr>
          <p:nvPr>
            <p:ph idx="1"/>
          </p:nvPr>
        </p:nvSpPr>
        <p:spPr>
          <a:xfrm>
            <a:off x="683568" y="2017713"/>
            <a:ext cx="8271520" cy="4114800"/>
          </a:xfrm>
        </p:spPr>
        <p:txBody>
          <a:bodyPr/>
          <a:lstStyle/>
          <a:p>
            <a:pPr>
              <a:lnSpc>
                <a:spcPct val="150000"/>
              </a:lnSpc>
            </a:pPr>
            <a:r>
              <a:rPr lang="zh-CN" altLang="zh-CN" sz="2400" dirty="0" smtClean="0"/>
              <a:t>第七十四条 建筑施工企业在施工中偷工减料的，</a:t>
            </a:r>
            <a:r>
              <a:rPr lang="zh-CN" altLang="zh-CN" sz="2400" b="1" dirty="0" smtClean="0"/>
              <a:t>使用不合格的建筑材料、建筑构配件和设备的</a:t>
            </a:r>
            <a:r>
              <a:rPr lang="zh-CN" altLang="zh-CN" sz="2400" dirty="0" smtClean="0"/>
              <a:t>，或者有其他不按照工程设计图纸或者施工技术标准施工的行为的，责令改正，</a:t>
            </a:r>
            <a:r>
              <a:rPr lang="zh-CN" altLang="zh-CN" sz="2400" b="1" dirty="0" smtClean="0"/>
              <a:t>处以罚款；情节严重的，责令停业整顿，降低资质等级或者吊销资质证书；造成建筑工程质量不符合规定的质量标准的，负责返工、修理，并赔偿因此造成的损失；构成犯罪的，依法追究刑事责任。</a:t>
            </a:r>
          </a:p>
          <a:p>
            <a:endParaRPr lang="zh-CN" altLang="en-US" dirty="0"/>
          </a:p>
        </p:txBody>
      </p:sp>
    </p:spTree>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《建设工程质量管理条例》</a:t>
            </a:r>
            <a:endParaRPr lang="zh-CN" altLang="en-US" dirty="0"/>
          </a:p>
        </p:txBody>
      </p:sp>
      <p:sp>
        <p:nvSpPr>
          <p:cNvPr id="3" name="内容占位符 2"/>
          <p:cNvSpPr>
            <a:spLocks noGrp="1"/>
          </p:cNvSpPr>
          <p:nvPr>
            <p:ph idx="1"/>
          </p:nvPr>
        </p:nvSpPr>
        <p:spPr>
          <a:xfrm>
            <a:off x="395536" y="2017713"/>
            <a:ext cx="8559552" cy="4114800"/>
          </a:xfrm>
        </p:spPr>
        <p:txBody>
          <a:bodyPr/>
          <a:lstStyle/>
          <a:p>
            <a:pPr>
              <a:lnSpc>
                <a:spcPct val="150000"/>
              </a:lnSpc>
            </a:pPr>
            <a:r>
              <a:rPr lang="zh-CN" altLang="zh-CN" sz="2400" dirty="0" smtClean="0"/>
              <a:t>第六十四条 违反本条例规定，施工单位在施工中偷工减料的，使用不合格的建筑材料、建筑构配件和设备的，或者有不按照工程设计图纸或者施工技术标准施工的其他行为的，责令改正，处工程合同价款</a:t>
            </a:r>
            <a:r>
              <a:rPr lang="en-US" altLang="zh-CN" sz="2400" dirty="0" smtClean="0"/>
              <a:t>2%</a:t>
            </a:r>
            <a:r>
              <a:rPr lang="zh-CN" altLang="zh-CN" sz="2400" dirty="0" smtClean="0"/>
              <a:t>以上</a:t>
            </a:r>
            <a:r>
              <a:rPr lang="en-US" altLang="zh-CN" sz="2400" dirty="0" smtClean="0"/>
              <a:t>4%</a:t>
            </a:r>
            <a:r>
              <a:rPr lang="zh-CN" altLang="zh-CN" sz="2400" dirty="0" smtClean="0"/>
              <a:t>以下的罚款；造成建设工程质量不符合规定的质量标准的，负责返正、修理，并赔偿因此造成的损失；情节严重的，责令停业整顿，降低资质等级或者吊销资质证书。</a:t>
            </a:r>
          </a:p>
          <a:p>
            <a:endParaRPr lang="zh-CN" altLang="en-US" dirty="0"/>
          </a:p>
        </p:txBody>
      </p:sp>
    </p:spTree>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《建设工程质量管理条例》</a:t>
            </a:r>
            <a:endParaRPr lang="zh-CN" altLang="en-US" dirty="0"/>
          </a:p>
        </p:txBody>
      </p:sp>
      <p:sp>
        <p:nvSpPr>
          <p:cNvPr id="3" name="内容占位符 2"/>
          <p:cNvSpPr>
            <a:spLocks noGrp="1"/>
          </p:cNvSpPr>
          <p:nvPr>
            <p:ph idx="1"/>
          </p:nvPr>
        </p:nvSpPr>
        <p:spPr>
          <a:xfrm>
            <a:off x="755576" y="2017713"/>
            <a:ext cx="8199512" cy="4114800"/>
          </a:xfrm>
        </p:spPr>
        <p:txBody>
          <a:bodyPr/>
          <a:lstStyle/>
          <a:p>
            <a:pPr>
              <a:lnSpc>
                <a:spcPct val="150000"/>
              </a:lnSpc>
            </a:pPr>
            <a:r>
              <a:rPr lang="zh-CN" altLang="zh-CN" sz="2400" dirty="0" smtClean="0"/>
              <a:t>第六十五条 违反本条例规定，</a:t>
            </a:r>
            <a:r>
              <a:rPr lang="zh-CN" altLang="zh-CN" sz="2400" b="1" dirty="0" smtClean="0"/>
              <a:t>施工单位未对建筑材料、建筑构配件、设备和商品混凝土进行检验，或者末对涉及结构安全的试块、试件以及有关材料取样检测的，责令改正，处</a:t>
            </a:r>
            <a:r>
              <a:rPr lang="en-US" altLang="zh-CN" sz="2400" b="1" dirty="0" smtClean="0"/>
              <a:t>10</a:t>
            </a:r>
            <a:r>
              <a:rPr lang="zh-CN" altLang="zh-CN" sz="2400" b="1" dirty="0" smtClean="0"/>
              <a:t>万元以上</a:t>
            </a:r>
            <a:r>
              <a:rPr lang="en-US" altLang="zh-CN" sz="2400" b="1" dirty="0" smtClean="0"/>
              <a:t>20</a:t>
            </a:r>
            <a:r>
              <a:rPr lang="zh-CN" altLang="zh-CN" sz="2400" b="1" dirty="0" smtClean="0"/>
              <a:t>万元以下的罚款；情节严重的，责令停业整顿，降低资质等级或者吊销资质证书；造成损失的，依法承担赔偿责任。</a:t>
            </a:r>
            <a:endParaRPr lang="zh-CN" altLang="en-US" sz="2400" b="1" dirty="0"/>
          </a:p>
        </p:txBody>
      </p:sp>
    </p:spTree>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《建设工程质量管理条例》</a:t>
            </a:r>
            <a:endParaRPr lang="zh-CN" altLang="en-US" dirty="0"/>
          </a:p>
        </p:txBody>
      </p:sp>
      <p:sp>
        <p:nvSpPr>
          <p:cNvPr id="3" name="内容占位符 2"/>
          <p:cNvSpPr>
            <a:spLocks noGrp="1"/>
          </p:cNvSpPr>
          <p:nvPr>
            <p:ph idx="1"/>
          </p:nvPr>
        </p:nvSpPr>
        <p:spPr>
          <a:xfrm>
            <a:off x="323528" y="1700808"/>
            <a:ext cx="8631560" cy="4431705"/>
          </a:xfrm>
        </p:spPr>
        <p:txBody>
          <a:bodyPr/>
          <a:lstStyle/>
          <a:p>
            <a:pPr>
              <a:lnSpc>
                <a:spcPct val="150000"/>
              </a:lnSpc>
            </a:pPr>
            <a:r>
              <a:rPr lang="zh-CN" altLang="zh-CN" sz="2400" dirty="0" smtClean="0"/>
              <a:t>第六十七条 工程监理单位有下列行为之一的，责令改正，处</a:t>
            </a:r>
            <a:r>
              <a:rPr lang="en-US" altLang="zh-CN" sz="2400" dirty="0" smtClean="0"/>
              <a:t>50</a:t>
            </a:r>
            <a:r>
              <a:rPr lang="zh-CN" altLang="zh-CN" sz="2400" dirty="0" smtClean="0"/>
              <a:t>万元以上</a:t>
            </a:r>
            <a:r>
              <a:rPr lang="en-US" altLang="zh-CN" sz="2400" dirty="0" smtClean="0"/>
              <a:t>100</a:t>
            </a:r>
            <a:r>
              <a:rPr lang="zh-CN" altLang="zh-CN" sz="2400" dirty="0" smtClean="0"/>
              <a:t>万元以下的罚款，降低资质等级或者吊销资质证书；有违法所得的，予以没收；造成损失的，承担连带赔偿责任</a:t>
            </a:r>
            <a:r>
              <a:rPr lang="en-US" altLang="zh-CN" sz="2400" dirty="0" smtClean="0"/>
              <a:t>:</a:t>
            </a:r>
            <a:endParaRPr lang="zh-CN" altLang="zh-CN" sz="2400" dirty="0" smtClean="0"/>
          </a:p>
          <a:p>
            <a:pPr>
              <a:lnSpc>
                <a:spcPct val="150000"/>
              </a:lnSpc>
            </a:pPr>
            <a:r>
              <a:rPr lang="zh-CN" altLang="zh-CN" sz="2400" dirty="0" smtClean="0"/>
              <a:t>（一）与建设单位或者施工单位串通，弄虚作假，降低工程质量的；</a:t>
            </a:r>
          </a:p>
          <a:p>
            <a:pPr>
              <a:lnSpc>
                <a:spcPct val="150000"/>
              </a:lnSpc>
            </a:pPr>
            <a:r>
              <a:rPr lang="zh-CN" altLang="zh-CN" sz="2400" dirty="0" smtClean="0"/>
              <a:t>（二）将不合格的建设工程、建筑材料、建筑构配件和设备按照合格签字的。</a:t>
            </a:r>
          </a:p>
          <a:p>
            <a:endParaRPr lang="zh-CN" altLang="en-US" dirty="0"/>
          </a:p>
        </p:txBody>
      </p:sp>
    </p:spTree>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200" b="1" dirty="0" smtClean="0"/>
              <a:t>《江苏省建设工程质量检测见证取样送检暂行规定》（苏建质</a:t>
            </a:r>
            <a:r>
              <a:rPr lang="en-US" altLang="zh-CN" sz="3200" b="1" dirty="0" smtClean="0"/>
              <a:t> [1998]270</a:t>
            </a:r>
            <a:r>
              <a:rPr lang="zh-CN" altLang="zh-CN" sz="3200" b="1" dirty="0" smtClean="0"/>
              <a:t>号）</a:t>
            </a:r>
            <a:endParaRPr lang="zh-CN" altLang="en-US" sz="3200" dirty="0"/>
          </a:p>
        </p:txBody>
      </p:sp>
      <p:sp>
        <p:nvSpPr>
          <p:cNvPr id="3" name="内容占位符 2"/>
          <p:cNvSpPr>
            <a:spLocks noGrp="1"/>
          </p:cNvSpPr>
          <p:nvPr>
            <p:ph idx="1"/>
          </p:nvPr>
        </p:nvSpPr>
        <p:spPr>
          <a:xfrm>
            <a:off x="467544" y="2017713"/>
            <a:ext cx="8487544" cy="4114800"/>
          </a:xfrm>
        </p:spPr>
        <p:txBody>
          <a:bodyPr/>
          <a:lstStyle/>
          <a:p>
            <a:pPr>
              <a:lnSpc>
                <a:spcPct val="150000"/>
              </a:lnSpc>
            </a:pPr>
            <a:r>
              <a:rPr lang="zh-CN" altLang="zh-CN" sz="2400" dirty="0" smtClean="0"/>
              <a:t>三、相关规定</a:t>
            </a:r>
          </a:p>
          <a:p>
            <a:pPr>
              <a:lnSpc>
                <a:spcPct val="150000"/>
              </a:lnSpc>
              <a:buNone/>
            </a:pPr>
            <a:r>
              <a:rPr lang="en-US" altLang="zh-CN" sz="2400" dirty="0" smtClean="0"/>
              <a:t>2</a:t>
            </a:r>
            <a:r>
              <a:rPr lang="zh-CN" altLang="zh-CN" sz="2400" dirty="0" smtClean="0"/>
              <a:t>、建设</a:t>
            </a:r>
            <a:r>
              <a:rPr lang="en-US" altLang="zh-CN" sz="2400" dirty="0" smtClean="0"/>
              <a:t> (</a:t>
            </a:r>
            <a:r>
              <a:rPr lang="zh-CN" altLang="zh-CN" sz="2400" dirty="0" smtClean="0"/>
              <a:t>监理</a:t>
            </a:r>
            <a:r>
              <a:rPr lang="en-US" altLang="zh-CN" sz="2400" dirty="0" smtClean="0"/>
              <a:t>)</a:t>
            </a:r>
            <a:r>
              <a:rPr lang="zh-CN" altLang="zh-CN" sz="2400" dirty="0" smtClean="0"/>
              <a:t>、施工和检测单位凡以任何形式弄虚作假或者玩忽职守者，将按有关法规严肃查处，情节严重者依法追究刑事责任。</a:t>
            </a:r>
          </a:p>
          <a:p>
            <a:endParaRPr lang="zh-CN" altLang="en-US" dirty="0"/>
          </a:p>
        </p:txBody>
      </p:sp>
    </p:spTree>
  </p:cSld>
  <p:clrMapOvr>
    <a:masterClrMapping/>
  </p:clrMapOv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4000" b="1" dirty="0" smtClean="0"/>
              <a:t>《建设工程质量检测管理办法》（建设部令 第</a:t>
            </a:r>
            <a:r>
              <a:rPr lang="en-US" altLang="zh-CN" sz="4000" b="1" dirty="0" smtClean="0"/>
              <a:t>141</a:t>
            </a:r>
            <a:r>
              <a:rPr lang="zh-CN" altLang="zh-CN" sz="4000" b="1" dirty="0" smtClean="0"/>
              <a:t>号）</a:t>
            </a:r>
            <a:endParaRPr lang="zh-CN" altLang="en-US" sz="4000" dirty="0"/>
          </a:p>
        </p:txBody>
      </p:sp>
      <p:sp>
        <p:nvSpPr>
          <p:cNvPr id="3" name="内容占位符 2"/>
          <p:cNvSpPr>
            <a:spLocks noGrp="1"/>
          </p:cNvSpPr>
          <p:nvPr>
            <p:ph idx="1"/>
          </p:nvPr>
        </p:nvSpPr>
        <p:spPr>
          <a:xfrm>
            <a:off x="827584" y="2017713"/>
            <a:ext cx="8127504" cy="4114800"/>
          </a:xfrm>
        </p:spPr>
        <p:txBody>
          <a:bodyPr/>
          <a:lstStyle/>
          <a:p>
            <a:pPr>
              <a:buNone/>
            </a:pPr>
            <a:r>
              <a:rPr lang="zh-CN" altLang="zh-CN" sz="2400" dirty="0" smtClean="0"/>
              <a:t>第四条　</a:t>
            </a:r>
            <a:r>
              <a:rPr lang="en-US" altLang="zh-CN" sz="2400" dirty="0" smtClean="0"/>
              <a:t>……</a:t>
            </a:r>
            <a:endParaRPr lang="zh-CN" altLang="zh-CN" sz="2400" dirty="0" smtClean="0"/>
          </a:p>
          <a:p>
            <a:pPr>
              <a:buNone/>
            </a:pPr>
            <a:r>
              <a:rPr lang="zh-CN" altLang="zh-CN" sz="2400" dirty="0" smtClean="0"/>
              <a:t>检测机构未取得相应的资质证书，不得承担本办法规定的质量检测业务。</a:t>
            </a:r>
          </a:p>
          <a:p>
            <a:pPr>
              <a:buNone/>
            </a:pPr>
            <a:r>
              <a:rPr lang="zh-CN" altLang="zh-CN" sz="2400" dirty="0" smtClean="0"/>
              <a:t>第八条　</a:t>
            </a:r>
            <a:r>
              <a:rPr lang="en-US" altLang="zh-CN" sz="2400" dirty="0" smtClean="0"/>
              <a:t>…..</a:t>
            </a:r>
            <a:r>
              <a:rPr lang="zh-CN" altLang="zh-CN" sz="2400" dirty="0" smtClean="0"/>
              <a:t> 检测机构在资质证书有效期内有下列行为之一的，原审批机关不予延期：</a:t>
            </a:r>
          </a:p>
          <a:p>
            <a:pPr>
              <a:buNone/>
            </a:pPr>
            <a:r>
              <a:rPr lang="zh-CN" altLang="zh-CN" sz="2400" dirty="0" smtClean="0"/>
              <a:t>　（一</a:t>
            </a:r>
            <a:r>
              <a:rPr lang="zh-CN" altLang="zh-CN" sz="2400" b="1" dirty="0" smtClean="0"/>
              <a:t>）超出资质范围从事检测活动的；</a:t>
            </a:r>
          </a:p>
          <a:p>
            <a:pPr>
              <a:buNone/>
            </a:pPr>
            <a:r>
              <a:rPr lang="zh-CN" altLang="zh-CN" sz="2400" b="1" dirty="0" smtClean="0"/>
              <a:t>　（二）转包检测业务的；</a:t>
            </a:r>
          </a:p>
          <a:p>
            <a:pPr>
              <a:buNone/>
            </a:pPr>
            <a:r>
              <a:rPr lang="zh-CN" altLang="zh-CN" sz="2400" dirty="0" smtClean="0"/>
              <a:t>　（四）未按照国家有关工程建设强制性标准进行检测，造成质量安全事故或致使事故损失扩大的；</a:t>
            </a:r>
            <a:endParaRPr lang="en-US" altLang="zh-CN" sz="2400" dirty="0" smtClean="0"/>
          </a:p>
          <a:p>
            <a:pPr>
              <a:buNone/>
            </a:pPr>
            <a:r>
              <a:rPr lang="zh-CN" altLang="zh-CN" sz="2400" dirty="0" smtClean="0"/>
              <a:t>　（五）伪造检测数据，出具虚假检测报告或者鉴定结论的。</a:t>
            </a:r>
          </a:p>
        </p:txBody>
      </p:sp>
    </p:spTree>
  </p:cSld>
  <p:clrMapOvr>
    <a:masterClrMapping/>
  </p:clrMapOv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《建设工程质量检测管理办法》（建设部令 第</a:t>
            </a:r>
            <a:r>
              <a:rPr lang="en-US" altLang="zh-CN" b="1" dirty="0" smtClean="0"/>
              <a:t>141</a:t>
            </a:r>
            <a:r>
              <a:rPr lang="zh-CN" altLang="zh-CN" b="1" dirty="0" smtClean="0"/>
              <a:t>号）</a:t>
            </a:r>
            <a:endParaRPr lang="zh-CN" altLang="en-US" dirty="0"/>
          </a:p>
        </p:txBody>
      </p:sp>
      <p:sp>
        <p:nvSpPr>
          <p:cNvPr id="3" name="内容占位符 2"/>
          <p:cNvSpPr>
            <a:spLocks noGrp="1"/>
          </p:cNvSpPr>
          <p:nvPr>
            <p:ph idx="1"/>
          </p:nvPr>
        </p:nvSpPr>
        <p:spPr>
          <a:xfrm>
            <a:off x="323528" y="2017713"/>
            <a:ext cx="8631560" cy="4114800"/>
          </a:xfrm>
        </p:spPr>
        <p:txBody>
          <a:bodyPr/>
          <a:lstStyle/>
          <a:p>
            <a:pPr>
              <a:lnSpc>
                <a:spcPct val="150000"/>
              </a:lnSpc>
            </a:pPr>
            <a:r>
              <a:rPr lang="zh-CN" altLang="zh-CN" sz="2400" dirty="0" smtClean="0"/>
              <a:t>第二十六条　违反本办法规定，</a:t>
            </a:r>
            <a:r>
              <a:rPr lang="zh-CN" altLang="zh-CN" sz="2400" b="1" dirty="0" smtClean="0"/>
              <a:t>未取得相应的资质</a:t>
            </a:r>
            <a:r>
              <a:rPr lang="zh-CN" altLang="zh-CN" sz="2400" dirty="0" smtClean="0"/>
              <a:t>，</a:t>
            </a:r>
            <a:r>
              <a:rPr lang="zh-CN" altLang="zh-CN" sz="2400" b="1" dirty="0" smtClean="0"/>
              <a:t>擅自承担本办法规定的检测业务的，其检测报告无效，由县级以上地方人民政府建设主管部门责令改正，并处</a:t>
            </a:r>
            <a:r>
              <a:rPr lang="en-US" altLang="zh-CN" sz="2400" b="1" dirty="0" smtClean="0"/>
              <a:t>1</a:t>
            </a:r>
            <a:r>
              <a:rPr lang="zh-CN" altLang="zh-CN" sz="2400" b="1" dirty="0" smtClean="0"/>
              <a:t>万元以上</a:t>
            </a:r>
            <a:r>
              <a:rPr lang="en-US" altLang="zh-CN" sz="2400" b="1" dirty="0" smtClean="0"/>
              <a:t>3</a:t>
            </a:r>
            <a:r>
              <a:rPr lang="zh-CN" altLang="zh-CN" sz="2400" b="1" dirty="0" smtClean="0"/>
              <a:t>万元以下的罚款。</a:t>
            </a:r>
          </a:p>
        </p:txBody>
      </p:sp>
    </p:spTree>
  </p:cSld>
  <p:clrMapOvr>
    <a:masterClrMapping/>
  </p:clrMapOvr>
  <p:transition/>
</p:sld>
</file>

<file path=ppt/theme/theme1.xml><?xml version="1.0" encoding="utf-8"?>
<a:theme xmlns:a="http://schemas.openxmlformats.org/drawingml/2006/main" name="主题1">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主题1</Template>
  <TotalTime>541</TotalTime>
  <Words>13010</Words>
  <Application>Microsoft Office PowerPoint</Application>
  <PresentationFormat>全屏显示(4:3)</PresentationFormat>
  <Paragraphs>487</Paragraphs>
  <Slides>102</Slides>
  <Notes>4</Notes>
  <HiddenSlides>0</HiddenSlides>
  <MMClips>0</MMClips>
  <ScaleCrop>false</ScaleCrop>
  <HeadingPairs>
    <vt:vector size="4" baseType="variant">
      <vt:variant>
        <vt:lpstr>主题</vt:lpstr>
      </vt:variant>
      <vt:variant>
        <vt:i4>1</vt:i4>
      </vt:variant>
      <vt:variant>
        <vt:lpstr>幻灯片标题</vt:lpstr>
      </vt:variant>
      <vt:variant>
        <vt:i4>102</vt:i4>
      </vt:variant>
    </vt:vector>
  </HeadingPairs>
  <TitlesOfParts>
    <vt:vector size="103" baseType="lpstr">
      <vt:lpstr>主题1</vt:lpstr>
      <vt:lpstr>见证取样常见问题及相关规定</vt:lpstr>
      <vt:lpstr>前言</vt:lpstr>
      <vt:lpstr>《建设工程质量管理条例》  2000年1月国务院颁布</vt:lpstr>
      <vt:lpstr>前言</vt:lpstr>
      <vt:lpstr>见证取样</vt:lpstr>
      <vt:lpstr>一、常见问题</vt:lpstr>
      <vt:lpstr>1.1制度不完善</vt:lpstr>
      <vt:lpstr>1.1见证取样检测制度不完善</vt:lpstr>
      <vt:lpstr>1.1见证取样检测制度不完善</vt:lpstr>
      <vt:lpstr>1.1制度不完善</vt:lpstr>
      <vt:lpstr>1.1见证取样检测制度不完善</vt:lpstr>
      <vt:lpstr>1.2见证员、取样员工作不称职</vt:lpstr>
      <vt:lpstr>1.2见证员、取样员工作不称职</vt:lpstr>
      <vt:lpstr>1.2见证员、取样员工作不称职</vt:lpstr>
      <vt:lpstr>1.3检测方案不完整、缺乏针对性</vt:lpstr>
      <vt:lpstr>1.3检测方案针对性不足</vt:lpstr>
      <vt:lpstr>1.3检测方案针对性不足</vt:lpstr>
      <vt:lpstr>1.3检测方案针对性不足</vt:lpstr>
      <vt:lpstr>1.4  取样检测器具、设施、仪器管理不规范</vt:lpstr>
      <vt:lpstr>1.5见证取样检测台账建立不规范</vt:lpstr>
      <vt:lpstr>1.6检测单位对见证取样工作把关不严</vt:lpstr>
      <vt:lpstr>1.7相关单位对见证检测工作管理主体责任落实不到位</vt:lpstr>
      <vt:lpstr>二、 相关文件规定</vt:lpstr>
      <vt:lpstr>幻灯片 24</vt:lpstr>
      <vt:lpstr>《关于改变我省建设工程质量见证取样检测委托方有关事项的通知》（苏建质【2004】372号）</vt:lpstr>
      <vt:lpstr>《关于建设行政主管部门对工程监理企业履行质量责任加强监督的若干意见》（建质[2003]167号）</vt:lpstr>
      <vt:lpstr>《江苏省房屋建筑和市政基础设施工程质量监督管理办法》（省政府第 89 号令）</vt:lpstr>
      <vt:lpstr>2 相关文件规定</vt:lpstr>
      <vt:lpstr>2 相关文件规定</vt:lpstr>
      <vt:lpstr>幻灯片 30</vt:lpstr>
      <vt:lpstr>中华人民共和国建筑法</vt:lpstr>
      <vt:lpstr>《建设工程质量管理条例》</vt:lpstr>
      <vt:lpstr>《城市轨道交通工程安全质量管理暂行办法》 （建质[2010]5号）</vt:lpstr>
      <vt:lpstr>江苏省建设工程质量检测见证取样送检暂行规定》（苏建质 [1998]270号）</vt:lpstr>
      <vt:lpstr>《关于改变我省建设工程质量见证取样检测委托方有关事项的通知》（苏建质【2004】372号）</vt:lpstr>
      <vt:lpstr>幻灯片 36</vt:lpstr>
      <vt:lpstr>《建设工程质量管理条例》</vt:lpstr>
      <vt:lpstr>《实施工程建设强制性标准监督规定》 （建设部令第81号）</vt:lpstr>
      <vt:lpstr>《建筑工程施工质量验收统一标准》（GB50300-2013）</vt:lpstr>
      <vt:lpstr>《建筑工程施工质量验收统一标准》（GB50300-2013）</vt:lpstr>
      <vt:lpstr>《建筑工程施工质量验收统一标准》（GB50300-2013）</vt:lpstr>
      <vt:lpstr>《建筑工程施工质量验收统一标准》（GB50300-2013）</vt:lpstr>
      <vt:lpstr>《建筑工程施工质量验收统一标准》（GB50300-2013）</vt:lpstr>
      <vt:lpstr>《建筑工程施工质量验收统一标准》（GB50300-2013）</vt:lpstr>
      <vt:lpstr>《建筑工程施工质量验收统一标准》（GB50300-2013）</vt:lpstr>
      <vt:lpstr>《城市轨道交通建设工程验收管理暂行办法》 （建质〔2014〕42号）</vt:lpstr>
      <vt:lpstr>《城市轨道交通建设工程验收管理暂行办法》 （建质〔2014〕42号）</vt:lpstr>
      <vt:lpstr>幻灯片 48</vt:lpstr>
      <vt:lpstr>《房屋建筑工程和市政基础设施工程实行见证取样和送检的规定》（建建 [2000] 211号）</vt:lpstr>
      <vt:lpstr>《关于改变我省建设工程质量见证取样检测委托方有关事项的通知》（苏建质【2004】372号）</vt:lpstr>
      <vt:lpstr>《房屋建筑工程和市政基础设施工程实行见证取样和送检的规定》（建建 [2000] 211号）</vt:lpstr>
      <vt:lpstr>《房屋建筑工程和市政基础设施工程实行见证取样和送检的规定》（建建 [2000] 211号）</vt:lpstr>
      <vt:lpstr>《江苏省建设工程质量检测见证取样送检暂行规定》（苏建质 [1998]270号）</vt:lpstr>
      <vt:lpstr>《江苏省建设工程质量检测见证取样送检暂行规定》（苏建质 [1998]270号）</vt:lpstr>
      <vt:lpstr>《关于改变我省建设工程质量见证取样检测委托方有关事项的通知》（苏建质【2004】372号）</vt:lpstr>
      <vt:lpstr>幻灯片 56</vt:lpstr>
      <vt:lpstr>《建设工程质量管理条例》</vt:lpstr>
      <vt:lpstr>《房屋建筑工程和市政基础设施工程实行见证取样和送检的规定》（建建 [2000] 211号）</vt:lpstr>
      <vt:lpstr>《房屋建筑工程和市政基础设施工程实行见证取样和送检的规定》（建建 [2000] 211号）</vt:lpstr>
      <vt:lpstr>《江苏省建设工程质量检测见证取样送检暂行规定》（苏建质 [1998]270号）</vt:lpstr>
      <vt:lpstr>《房屋建筑和市政基础设施工程施工分包管理办法》（建设部令第124号）</vt:lpstr>
      <vt:lpstr>幻灯片 62</vt:lpstr>
      <vt:lpstr>《江苏省建设工程质量检测见证取样送检暂行规定》（苏建质 [1998]270号）</vt:lpstr>
      <vt:lpstr>《建设工程质量检测管理办法》（建设部令 第141号）</vt:lpstr>
      <vt:lpstr>《建设工程质量检测管理办法》（建设部令 第141号）</vt:lpstr>
      <vt:lpstr>《建设工程质量检测管理办法》（建设部令 第141号）</vt:lpstr>
      <vt:lpstr>《城市轨道交通工程安全质量管理暂行办法》 （建质[2010]5号）</vt:lpstr>
      <vt:lpstr>《城市轨道交通工程安全质量管理暂行办法》 （建质[2010]5号）</vt:lpstr>
      <vt:lpstr>《城市轨道交通工程安全质量管理暂行办法》 （建质[2010]5号）</vt:lpstr>
      <vt:lpstr>幻灯片 70</vt:lpstr>
      <vt:lpstr>《建筑施工项目经理质量安全责任十项规定（试行）》（建质〔2014〕123号）</vt:lpstr>
      <vt:lpstr>《建筑施工项目经理质量安全责任十项规定（试行）》（建质〔2014〕123号）</vt:lpstr>
      <vt:lpstr>《建筑施工项目经理质量安全责任十项规定（试行）》（建质〔2014〕123号）</vt:lpstr>
      <vt:lpstr>《建筑施工项目经理质量安全责任十项规定（试行）》（建质〔2014〕123号）</vt:lpstr>
      <vt:lpstr>《建筑施工项目经理质量安全责任十项规定（试行）》（建质〔2014〕123号）</vt:lpstr>
      <vt:lpstr>《建筑施工项目经理质量安全责任十项规定（试行）》（建质〔2014〕123号）</vt:lpstr>
      <vt:lpstr>《建筑施工项目经理质量安全责任十项规定（试行）》（建质〔2014〕123号）</vt:lpstr>
      <vt:lpstr>住房城乡建设部关于印发《建设单位项目负责人质量安全责任八项规定（试行）》等四个规定的通知（建市〔2015〕35号）</vt:lpstr>
      <vt:lpstr>住房城乡建设部关于印发《建设单位项目负责人质量安全责任八项规定（试行）》等四个规定的通知（建市〔2015〕35号）</vt:lpstr>
      <vt:lpstr>住房城乡建设部关于印发《建设单位项目负责人质量安全责任八项规定（试行）》等四个规定的通知（建市〔2015〕35号）</vt:lpstr>
      <vt:lpstr>住房城乡建设部关于印发《建设单位项目负责人质量安全责任八项规定（试行）》等四个规定的通知（建市〔2015〕35号）</vt:lpstr>
      <vt:lpstr>住房城乡建设部关于印发《建设单位项目负责人质量安全责任八项规定（试行）》等四个规定的通知（建市〔2015〕35号）</vt:lpstr>
      <vt:lpstr>《江苏省房屋建筑和市政基础设施工程质量监督管理办法》（省政府第 89 号令）</vt:lpstr>
      <vt:lpstr>《江苏省房屋建筑和市政基础设施工程质量监督管理办法》（省政府第 89 号令）</vt:lpstr>
      <vt:lpstr>《江苏省房屋建筑和市政基础设施工程质量监督管理办法》（省政府第 89 号令）</vt:lpstr>
      <vt:lpstr>《江苏省房屋建筑和市政基础设施工程质量监督管理办法》（省政府第 89 号令）</vt:lpstr>
      <vt:lpstr>《江苏省房屋建筑和市政基础设施工程质量监督管理办法》（省政府第 89 号令）</vt:lpstr>
      <vt:lpstr>《江苏省房屋建筑和市政基础设施工程质量监督管理办法》（省政府第 89 号令）</vt:lpstr>
      <vt:lpstr>《江苏省房屋建筑和市政基础设施工程质量监督管理办法》（省政府第 89 号令）</vt:lpstr>
      <vt:lpstr>《江苏省房屋建筑和市政基础设施工程质量监督管理办法》（省政府第 89 号令）</vt:lpstr>
      <vt:lpstr>中华人民共和国建筑法</vt:lpstr>
      <vt:lpstr>中华人民共和国建筑法</vt:lpstr>
      <vt:lpstr>中华人民共和国建筑法</vt:lpstr>
      <vt:lpstr>《建设工程质量管理条例》</vt:lpstr>
      <vt:lpstr>《建设工程质量管理条例》</vt:lpstr>
      <vt:lpstr>《建设工程质量管理条例》</vt:lpstr>
      <vt:lpstr>《江苏省建设工程质量检测见证取样送检暂行规定》（苏建质 [1998]270号）</vt:lpstr>
      <vt:lpstr>《建设工程质量检测管理办法》（建设部令 第141号）</vt:lpstr>
      <vt:lpstr>《建设工程质量检测管理办法》（建设部令 第141号）</vt:lpstr>
      <vt:lpstr>《建设工程质量检测管理办法》（建设部令 第141号）</vt:lpstr>
      <vt:lpstr>《建设工程质量检测管理办法》（建设部令 第141号）</vt:lpstr>
      <vt:lpstr>幻灯片 102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见证取样常见问题及相关规定</dc:title>
  <cp:lastModifiedBy>Administrator</cp:lastModifiedBy>
  <cp:revision>44</cp:revision>
  <dcterms:modified xsi:type="dcterms:W3CDTF">2022-10-14T11:40:22Z</dcterms:modified>
</cp:coreProperties>
</file>